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5" r:id="rId2"/>
    <p:sldId id="420" r:id="rId3"/>
    <p:sldId id="336" r:id="rId4"/>
    <p:sldId id="421" r:id="rId5"/>
    <p:sldId id="398" r:id="rId6"/>
    <p:sldId id="423" r:id="rId7"/>
    <p:sldId id="399" r:id="rId8"/>
    <p:sldId id="400" r:id="rId9"/>
    <p:sldId id="401" r:id="rId10"/>
    <p:sldId id="422" r:id="rId11"/>
    <p:sldId id="402" r:id="rId12"/>
    <p:sldId id="425" r:id="rId13"/>
    <p:sldId id="403" r:id="rId14"/>
    <p:sldId id="331" r:id="rId1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43"/>
    <p:restoredTop sz="96284"/>
  </p:normalViewPr>
  <p:slideViewPr>
    <p:cSldViewPr snapToGrid="0" snapToObjects="1">
      <p:cViewPr varScale="1">
        <p:scale>
          <a:sx n="151" d="100"/>
          <a:sy n="151" d="100"/>
        </p:scale>
        <p:origin x="1144"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Fleming" userId="161791bae1afb603" providerId="LiveId" clId="{6ED8DE6C-B466-954C-8024-8A779EF6531A}"/>
    <pc:docChg chg="undo custSel addSld delSld modSld sldOrd">
      <pc:chgData name="Jim Fleming" userId="161791bae1afb603" providerId="LiveId" clId="{6ED8DE6C-B466-954C-8024-8A779EF6531A}" dt="2022-08-20T13:53:16.355" v="923" actId="2696"/>
      <pc:docMkLst>
        <pc:docMk/>
      </pc:docMkLst>
      <pc:sldChg chg="modSp mod">
        <pc:chgData name="Jim Fleming" userId="161791bae1afb603" providerId="LiveId" clId="{6ED8DE6C-B466-954C-8024-8A779EF6531A}" dt="2022-08-20T13:25:12.955" v="400" actId="20577"/>
        <pc:sldMkLst>
          <pc:docMk/>
          <pc:sldMk cId="2671222331" sldId="330"/>
        </pc:sldMkLst>
        <pc:spChg chg="mod">
          <ac:chgData name="Jim Fleming" userId="161791bae1afb603" providerId="LiveId" clId="{6ED8DE6C-B466-954C-8024-8A779EF6531A}" dt="2022-08-20T13:24:05.537" v="396" actId="20577"/>
          <ac:spMkLst>
            <pc:docMk/>
            <pc:sldMk cId="2671222331" sldId="330"/>
            <ac:spMk id="2" creationId="{56E8B136-55D1-C229-815B-0FAB21102D38}"/>
          </ac:spMkLst>
        </pc:spChg>
        <pc:spChg chg="mod">
          <ac:chgData name="Jim Fleming" userId="161791bae1afb603" providerId="LiveId" clId="{6ED8DE6C-B466-954C-8024-8A779EF6531A}" dt="2022-08-20T13:25:12.955" v="400" actId="20577"/>
          <ac:spMkLst>
            <pc:docMk/>
            <pc:sldMk cId="2671222331" sldId="330"/>
            <ac:spMk id="3" creationId="{D7D72439-284A-008E-61E4-489A6FFD0D14}"/>
          </ac:spMkLst>
        </pc:spChg>
      </pc:sldChg>
      <pc:sldChg chg="modSp mod">
        <pc:chgData name="Jim Fleming" userId="161791bae1afb603" providerId="LiveId" clId="{6ED8DE6C-B466-954C-8024-8A779EF6531A}" dt="2022-08-20T13:25:23.997" v="401" actId="207"/>
        <pc:sldMkLst>
          <pc:docMk/>
          <pc:sldMk cId="3964023673" sldId="336"/>
        </pc:sldMkLst>
        <pc:spChg chg="mod">
          <ac:chgData name="Jim Fleming" userId="161791bae1afb603" providerId="LiveId" clId="{6ED8DE6C-B466-954C-8024-8A779EF6531A}" dt="2022-08-20T13:25:23.997" v="401" actId="207"/>
          <ac:spMkLst>
            <pc:docMk/>
            <pc:sldMk cId="3964023673" sldId="336"/>
            <ac:spMk id="3" creationId="{D7D72439-284A-008E-61E4-489A6FFD0D14}"/>
          </ac:spMkLst>
        </pc:spChg>
      </pc:sldChg>
      <pc:sldChg chg="modSp mod">
        <pc:chgData name="Jim Fleming" userId="161791bae1afb603" providerId="LiveId" clId="{6ED8DE6C-B466-954C-8024-8A779EF6531A}" dt="2022-08-20T13:50:23.093" v="858" actId="14100"/>
        <pc:sldMkLst>
          <pc:docMk/>
          <pc:sldMk cId="3980784056" sldId="354"/>
        </pc:sldMkLst>
        <pc:spChg chg="mod">
          <ac:chgData name="Jim Fleming" userId="161791bae1afb603" providerId="LiveId" clId="{6ED8DE6C-B466-954C-8024-8A779EF6531A}" dt="2022-08-20T13:49:31.807" v="851" actId="1076"/>
          <ac:spMkLst>
            <pc:docMk/>
            <pc:sldMk cId="3980784056" sldId="354"/>
            <ac:spMk id="6" creationId="{D7C5DCB2-FE9C-D43A-BFA6-2251DABF1E0D}"/>
          </ac:spMkLst>
        </pc:spChg>
        <pc:spChg chg="mod">
          <ac:chgData name="Jim Fleming" userId="161791bae1afb603" providerId="LiveId" clId="{6ED8DE6C-B466-954C-8024-8A779EF6531A}" dt="2022-08-20T13:50:23.093" v="858" actId="14100"/>
          <ac:spMkLst>
            <pc:docMk/>
            <pc:sldMk cId="3980784056" sldId="354"/>
            <ac:spMk id="7" creationId="{47373CE5-F17B-81FD-87B5-1339FAEAC35D}"/>
          </ac:spMkLst>
        </pc:spChg>
      </pc:sldChg>
      <pc:sldChg chg="del">
        <pc:chgData name="Jim Fleming" userId="161791bae1afb603" providerId="LiveId" clId="{6ED8DE6C-B466-954C-8024-8A779EF6531A}" dt="2022-08-20T13:50:33.382" v="859" actId="2696"/>
        <pc:sldMkLst>
          <pc:docMk/>
          <pc:sldMk cId="3074875806" sldId="359"/>
        </pc:sldMkLst>
      </pc:sldChg>
      <pc:sldChg chg="modSp mod">
        <pc:chgData name="Jim Fleming" userId="161791bae1afb603" providerId="LiveId" clId="{6ED8DE6C-B466-954C-8024-8A779EF6531A}" dt="2022-08-20T13:25:36.386" v="404" actId="20577"/>
        <pc:sldMkLst>
          <pc:docMk/>
          <pc:sldMk cId="761307591" sldId="365"/>
        </pc:sldMkLst>
        <pc:spChg chg="mod">
          <ac:chgData name="Jim Fleming" userId="161791bae1afb603" providerId="LiveId" clId="{6ED8DE6C-B466-954C-8024-8A779EF6531A}" dt="2022-08-20T13:25:32.947" v="402" actId="20577"/>
          <ac:spMkLst>
            <pc:docMk/>
            <pc:sldMk cId="761307591" sldId="365"/>
            <ac:spMk id="2" creationId="{56E8B136-55D1-C229-815B-0FAB21102D38}"/>
          </ac:spMkLst>
        </pc:spChg>
        <pc:spChg chg="mod">
          <ac:chgData name="Jim Fleming" userId="161791bae1afb603" providerId="LiveId" clId="{6ED8DE6C-B466-954C-8024-8A779EF6531A}" dt="2022-08-20T13:25:36.386" v="404" actId="20577"/>
          <ac:spMkLst>
            <pc:docMk/>
            <pc:sldMk cId="761307591" sldId="365"/>
            <ac:spMk id="3" creationId="{D7D72439-284A-008E-61E4-489A6FFD0D14}"/>
          </ac:spMkLst>
        </pc:spChg>
      </pc:sldChg>
      <pc:sldChg chg="modSp mod">
        <pc:chgData name="Jim Fleming" userId="161791bae1afb603" providerId="LiveId" clId="{6ED8DE6C-B466-954C-8024-8A779EF6531A}" dt="2022-08-20T13:25:43.523" v="407" actId="20577"/>
        <pc:sldMkLst>
          <pc:docMk/>
          <pc:sldMk cId="1796127878" sldId="366"/>
        </pc:sldMkLst>
        <pc:spChg chg="mod">
          <ac:chgData name="Jim Fleming" userId="161791bae1afb603" providerId="LiveId" clId="{6ED8DE6C-B466-954C-8024-8A779EF6531A}" dt="2022-08-20T13:25:40.627" v="405" actId="20577"/>
          <ac:spMkLst>
            <pc:docMk/>
            <pc:sldMk cId="1796127878" sldId="366"/>
            <ac:spMk id="2" creationId="{56E8B136-55D1-C229-815B-0FAB21102D38}"/>
          </ac:spMkLst>
        </pc:spChg>
        <pc:spChg chg="mod">
          <ac:chgData name="Jim Fleming" userId="161791bae1afb603" providerId="LiveId" clId="{6ED8DE6C-B466-954C-8024-8A779EF6531A}" dt="2022-08-20T13:25:43.523" v="407" actId="20577"/>
          <ac:spMkLst>
            <pc:docMk/>
            <pc:sldMk cId="1796127878" sldId="366"/>
            <ac:spMk id="3" creationId="{D7D72439-284A-008E-61E4-489A6FFD0D14}"/>
          </ac:spMkLst>
        </pc:spChg>
      </pc:sldChg>
      <pc:sldChg chg="del">
        <pc:chgData name="Jim Fleming" userId="161791bae1afb603" providerId="LiveId" clId="{6ED8DE6C-B466-954C-8024-8A779EF6531A}" dt="2022-08-20T13:25:46.558" v="408" actId="2696"/>
        <pc:sldMkLst>
          <pc:docMk/>
          <pc:sldMk cId="2246458585" sldId="367"/>
        </pc:sldMkLst>
      </pc:sldChg>
      <pc:sldChg chg="addSp delSp new del mod">
        <pc:chgData name="Jim Fleming" userId="161791bae1afb603" providerId="LiveId" clId="{6ED8DE6C-B466-954C-8024-8A779EF6531A}" dt="2022-08-20T12:44:49.467" v="105" actId="2696"/>
        <pc:sldMkLst>
          <pc:docMk/>
          <pc:sldMk cId="79483927" sldId="368"/>
        </pc:sldMkLst>
        <pc:spChg chg="del">
          <ac:chgData name="Jim Fleming" userId="161791bae1afb603" providerId="LiveId" clId="{6ED8DE6C-B466-954C-8024-8A779EF6531A}" dt="2022-08-20T12:38:57.893" v="1" actId="478"/>
          <ac:spMkLst>
            <pc:docMk/>
            <pc:sldMk cId="79483927" sldId="368"/>
            <ac:spMk id="2" creationId="{5FD454CE-2177-8635-0794-AE08746E0CA5}"/>
          </ac:spMkLst>
        </pc:spChg>
        <pc:spChg chg="del">
          <ac:chgData name="Jim Fleming" userId="161791bae1afb603" providerId="LiveId" clId="{6ED8DE6C-B466-954C-8024-8A779EF6531A}" dt="2022-08-20T12:38:58.619" v="2" actId="478"/>
          <ac:spMkLst>
            <pc:docMk/>
            <pc:sldMk cId="79483927" sldId="368"/>
            <ac:spMk id="3" creationId="{BA73C079-0EDC-0316-1B51-5920A5875001}"/>
          </ac:spMkLst>
        </pc:spChg>
        <pc:picChg chg="add">
          <ac:chgData name="Jim Fleming" userId="161791bae1afb603" providerId="LiveId" clId="{6ED8DE6C-B466-954C-8024-8A779EF6531A}" dt="2022-08-20T12:39:02.319" v="3"/>
          <ac:picMkLst>
            <pc:docMk/>
            <pc:sldMk cId="79483927" sldId="368"/>
            <ac:picMk id="1026" creationId="{B8563D04-2519-6E8A-81A7-BCD29FA8CB4F}"/>
          </ac:picMkLst>
        </pc:picChg>
      </pc:sldChg>
      <pc:sldChg chg="new del">
        <pc:chgData name="Jim Fleming" userId="161791bae1afb603" providerId="LiveId" clId="{6ED8DE6C-B466-954C-8024-8A779EF6531A}" dt="2022-08-20T12:40:32.291" v="7" actId="2696"/>
        <pc:sldMkLst>
          <pc:docMk/>
          <pc:sldMk cId="2388490955" sldId="369"/>
        </pc:sldMkLst>
      </pc:sldChg>
      <pc:sldChg chg="addSp delSp modSp add mod ord">
        <pc:chgData name="Jim Fleming" userId="161791bae1afb603" providerId="LiveId" clId="{6ED8DE6C-B466-954C-8024-8A779EF6531A}" dt="2022-08-20T12:47:08.788" v="171" actId="478"/>
        <pc:sldMkLst>
          <pc:docMk/>
          <pc:sldMk cId="661325725" sldId="370"/>
        </pc:sldMkLst>
        <pc:spChg chg="del">
          <ac:chgData name="Jim Fleming" userId="161791bae1afb603" providerId="LiveId" clId="{6ED8DE6C-B466-954C-8024-8A779EF6531A}" dt="2022-08-20T12:41:25.150" v="32" actId="478"/>
          <ac:spMkLst>
            <pc:docMk/>
            <pc:sldMk cId="661325725" sldId="370"/>
            <ac:spMk id="2" creationId="{56E8B136-55D1-C229-815B-0FAB21102D38}"/>
          </ac:spMkLst>
        </pc:spChg>
        <pc:spChg chg="del mod">
          <ac:chgData name="Jim Fleming" userId="161791bae1afb603" providerId="LiveId" clId="{6ED8DE6C-B466-954C-8024-8A779EF6531A}" dt="2022-08-20T12:47:02.354" v="169" actId="478"/>
          <ac:spMkLst>
            <pc:docMk/>
            <pc:sldMk cId="661325725" sldId="370"/>
            <ac:spMk id="3" creationId="{D7D72439-284A-008E-61E4-489A6FFD0D14}"/>
          </ac:spMkLst>
        </pc:spChg>
        <pc:spChg chg="add del mod">
          <ac:chgData name="Jim Fleming" userId="161791bae1afb603" providerId="LiveId" clId="{6ED8DE6C-B466-954C-8024-8A779EF6531A}" dt="2022-08-20T12:41:26.563" v="33" actId="478"/>
          <ac:spMkLst>
            <pc:docMk/>
            <pc:sldMk cId="661325725" sldId="370"/>
            <ac:spMk id="6" creationId="{3D484327-B2EF-F2E7-F933-B40C70116CDB}"/>
          </ac:spMkLst>
        </pc:spChg>
        <pc:spChg chg="add del mod">
          <ac:chgData name="Jim Fleming" userId="161791bae1afb603" providerId="LiveId" clId="{6ED8DE6C-B466-954C-8024-8A779EF6531A}" dt="2022-08-20T12:47:08.788" v="171" actId="478"/>
          <ac:spMkLst>
            <pc:docMk/>
            <pc:sldMk cId="661325725" sldId="370"/>
            <ac:spMk id="7" creationId="{1A8BE708-A7CC-B54B-6668-0F06041CF163}"/>
          </ac:spMkLst>
        </pc:spChg>
        <pc:spChg chg="add del mod">
          <ac:chgData name="Jim Fleming" userId="161791bae1afb603" providerId="LiveId" clId="{6ED8DE6C-B466-954C-8024-8A779EF6531A}" dt="2022-08-20T12:47:06.795" v="170" actId="478"/>
          <ac:spMkLst>
            <pc:docMk/>
            <pc:sldMk cId="661325725" sldId="370"/>
            <ac:spMk id="9" creationId="{CE3B1065-4A41-10AF-AF15-0EA830DD2953}"/>
          </ac:spMkLst>
        </pc:spChg>
        <pc:picChg chg="del">
          <ac:chgData name="Jim Fleming" userId="161791bae1afb603" providerId="LiveId" clId="{6ED8DE6C-B466-954C-8024-8A779EF6531A}" dt="2022-08-20T12:43:06.603" v="92" actId="478"/>
          <ac:picMkLst>
            <pc:docMk/>
            <pc:sldMk cId="661325725" sldId="370"/>
            <ac:picMk id="5" creationId="{3A76972D-22C4-F901-AF69-A66D2D1DD233}"/>
          </ac:picMkLst>
        </pc:picChg>
        <pc:picChg chg="add mod">
          <ac:chgData name="Jim Fleming" userId="161791bae1afb603" providerId="LiveId" clId="{6ED8DE6C-B466-954C-8024-8A779EF6531A}" dt="2022-08-20T12:43:40.716" v="98" actId="732"/>
          <ac:picMkLst>
            <pc:docMk/>
            <pc:sldMk cId="661325725" sldId="370"/>
            <ac:picMk id="2050" creationId="{173DD1F5-E662-3FB6-FCC8-F902464600F8}"/>
          </ac:picMkLst>
        </pc:picChg>
      </pc:sldChg>
      <pc:sldChg chg="modSp add modAnim">
        <pc:chgData name="Jim Fleming" userId="161791bae1afb603" providerId="LiveId" clId="{6ED8DE6C-B466-954C-8024-8A779EF6531A}" dt="2022-08-20T12:49:44.628" v="186" actId="313"/>
        <pc:sldMkLst>
          <pc:docMk/>
          <pc:sldMk cId="2101408639" sldId="371"/>
        </pc:sldMkLst>
        <pc:spChg chg="mod">
          <ac:chgData name="Jim Fleming" userId="161791bae1afb603" providerId="LiveId" clId="{6ED8DE6C-B466-954C-8024-8A779EF6531A}" dt="2022-08-20T12:49:44.628" v="186" actId="313"/>
          <ac:spMkLst>
            <pc:docMk/>
            <pc:sldMk cId="2101408639" sldId="371"/>
            <ac:spMk id="3" creationId="{D7D72439-284A-008E-61E4-489A6FFD0D14}"/>
          </ac:spMkLst>
        </pc:spChg>
      </pc:sldChg>
      <pc:sldChg chg="add del">
        <pc:chgData name="Jim Fleming" userId="161791bae1afb603" providerId="LiveId" clId="{6ED8DE6C-B466-954C-8024-8A779EF6531A}" dt="2022-08-20T12:45:01.997" v="106" actId="2696"/>
        <pc:sldMkLst>
          <pc:docMk/>
          <pc:sldMk cId="3178932678" sldId="371"/>
        </pc:sldMkLst>
      </pc:sldChg>
      <pc:sldChg chg="addSp modSp add mod modAnim">
        <pc:chgData name="Jim Fleming" userId="161791bae1afb603" providerId="LiveId" clId="{6ED8DE6C-B466-954C-8024-8A779EF6531A}" dt="2022-08-20T12:57:29.889" v="395" actId="20577"/>
        <pc:sldMkLst>
          <pc:docMk/>
          <pc:sldMk cId="2354665407" sldId="372"/>
        </pc:sldMkLst>
        <pc:spChg chg="add mod">
          <ac:chgData name="Jim Fleming" userId="161791bae1afb603" providerId="LiveId" clId="{6ED8DE6C-B466-954C-8024-8A779EF6531A}" dt="2022-08-20T12:57:21.611" v="386" actId="20577"/>
          <ac:spMkLst>
            <pc:docMk/>
            <pc:sldMk cId="2354665407" sldId="372"/>
            <ac:spMk id="2" creationId="{165CA4EC-B3A0-3BBC-7FFC-A5B50C4CF2EA}"/>
          </ac:spMkLst>
        </pc:spChg>
        <pc:spChg chg="mod">
          <ac:chgData name="Jim Fleming" userId="161791bae1afb603" providerId="LiveId" clId="{6ED8DE6C-B466-954C-8024-8A779EF6531A}" dt="2022-08-20T12:57:29.889" v="395" actId="20577"/>
          <ac:spMkLst>
            <pc:docMk/>
            <pc:sldMk cId="2354665407" sldId="372"/>
            <ac:spMk id="3" creationId="{D7D72439-284A-008E-61E4-489A6FFD0D14}"/>
          </ac:spMkLst>
        </pc:spChg>
      </pc:sldChg>
      <pc:sldChg chg="addSp delSp modSp add del mod setBg modAnim">
        <pc:chgData name="Jim Fleming" userId="161791bae1afb603" providerId="LiveId" clId="{6ED8DE6C-B466-954C-8024-8A779EF6531A}" dt="2022-08-20T13:53:16.355" v="923" actId="2696"/>
        <pc:sldMkLst>
          <pc:docMk/>
          <pc:sldMk cId="2525100120" sldId="373"/>
        </pc:sldMkLst>
        <pc:spChg chg="mod ord">
          <ac:chgData name="Jim Fleming" userId="161791bae1afb603" providerId="LiveId" clId="{6ED8DE6C-B466-954C-8024-8A779EF6531A}" dt="2022-08-20T13:51:11.052" v="871" actId="14100"/>
          <ac:spMkLst>
            <pc:docMk/>
            <pc:sldMk cId="2525100120" sldId="373"/>
            <ac:spMk id="2" creationId="{56E8B136-55D1-C229-815B-0FAB21102D38}"/>
          </ac:spMkLst>
        </pc:spChg>
        <pc:spChg chg="del">
          <ac:chgData name="Jim Fleming" userId="161791bae1afb603" providerId="LiveId" clId="{6ED8DE6C-B466-954C-8024-8A779EF6531A}" dt="2022-08-20T13:41:59.129" v="446" actId="478"/>
          <ac:spMkLst>
            <pc:docMk/>
            <pc:sldMk cId="2525100120" sldId="373"/>
            <ac:spMk id="3" creationId="{D7D72439-284A-008E-61E4-489A6FFD0D14}"/>
          </ac:spMkLst>
        </pc:spChg>
        <pc:spChg chg="add del mod">
          <ac:chgData name="Jim Fleming" userId="161791bae1afb603" providerId="LiveId" clId="{6ED8DE6C-B466-954C-8024-8A779EF6531A}" dt="2022-08-20T13:42:00.317" v="447" actId="478"/>
          <ac:spMkLst>
            <pc:docMk/>
            <pc:sldMk cId="2525100120" sldId="373"/>
            <ac:spMk id="6" creationId="{DB2B593F-92F1-DFDB-F646-162BBFFDAA86}"/>
          </ac:spMkLst>
        </pc:spChg>
        <pc:spChg chg="add mod">
          <ac:chgData name="Jim Fleming" userId="161791bae1afb603" providerId="LiveId" clId="{6ED8DE6C-B466-954C-8024-8A779EF6531A}" dt="2022-08-20T13:52:19.030" v="913" actId="1076"/>
          <ac:spMkLst>
            <pc:docMk/>
            <pc:sldMk cId="2525100120" sldId="373"/>
            <ac:spMk id="9" creationId="{592E02FB-CF6E-69CF-D196-2068D8C54D30}"/>
          </ac:spMkLst>
        </pc:spChg>
        <pc:spChg chg="add del mod">
          <ac:chgData name="Jim Fleming" userId="161791bae1afb603" providerId="LiveId" clId="{6ED8DE6C-B466-954C-8024-8A779EF6531A}" dt="2022-08-20T13:52:10.746" v="911" actId="478"/>
          <ac:spMkLst>
            <pc:docMk/>
            <pc:sldMk cId="2525100120" sldId="373"/>
            <ac:spMk id="10" creationId="{F8008108-2DF7-83AA-A9CC-EC5802DB85DD}"/>
          </ac:spMkLst>
        </pc:spChg>
        <pc:spChg chg="add del">
          <ac:chgData name="Jim Fleming" userId="161791bae1afb603" providerId="LiveId" clId="{6ED8DE6C-B466-954C-8024-8A779EF6531A}" dt="2022-08-20T13:42:54.102" v="454" actId="26606"/>
          <ac:spMkLst>
            <pc:docMk/>
            <pc:sldMk cId="2525100120" sldId="373"/>
            <ac:spMk id="13" creationId="{33B1EE1F-6738-485F-A620-2602F7683DFB}"/>
          </ac:spMkLst>
        </pc:spChg>
        <pc:spChg chg="add mod">
          <ac:chgData name="Jim Fleming" userId="161791bae1afb603" providerId="LiveId" clId="{6ED8DE6C-B466-954C-8024-8A779EF6531A}" dt="2022-08-20T13:43:35.471" v="462" actId="207"/>
          <ac:spMkLst>
            <pc:docMk/>
            <pc:sldMk cId="2525100120" sldId="373"/>
            <ac:spMk id="17" creationId="{4845A0EE-C4C8-4AE1-B3C6-1261368AC036}"/>
          </ac:spMkLst>
        </pc:spChg>
        <pc:picChg chg="mod">
          <ac:chgData name="Jim Fleming" userId="161791bae1afb603" providerId="LiveId" clId="{6ED8DE6C-B466-954C-8024-8A779EF6531A}" dt="2022-08-20T13:42:54.109" v="455" actId="26606"/>
          <ac:picMkLst>
            <pc:docMk/>
            <pc:sldMk cId="2525100120" sldId="373"/>
            <ac:picMk id="5" creationId="{3A76972D-22C4-F901-AF69-A66D2D1DD233}"/>
          </ac:picMkLst>
        </pc:picChg>
        <pc:picChg chg="add mod">
          <ac:chgData name="Jim Fleming" userId="161791bae1afb603" providerId="LiveId" clId="{6ED8DE6C-B466-954C-8024-8A779EF6531A}" dt="2022-08-20T13:43:19.987" v="461" actId="1076"/>
          <ac:picMkLst>
            <pc:docMk/>
            <pc:sldMk cId="2525100120" sldId="373"/>
            <ac:picMk id="8" creationId="{B88EFE4E-9535-7CC2-9BE5-5A9F4D4CB3D7}"/>
          </ac:picMkLst>
        </pc:picChg>
        <pc:cxnChg chg="add del">
          <ac:chgData name="Jim Fleming" userId="161791bae1afb603" providerId="LiveId" clId="{6ED8DE6C-B466-954C-8024-8A779EF6531A}" dt="2022-08-20T13:42:54.102" v="454" actId="26606"/>
          <ac:cxnSpMkLst>
            <pc:docMk/>
            <pc:sldMk cId="2525100120" sldId="373"/>
            <ac:cxnSpMk id="15" creationId="{ADC544FB-7860-4381-935B-43879C94F627}"/>
          </ac:cxnSpMkLst>
        </pc:cxnChg>
      </pc:sldChg>
      <pc:sldChg chg="add ord">
        <pc:chgData name="Jim Fleming" userId="161791bae1afb603" providerId="LiveId" clId="{6ED8DE6C-B466-954C-8024-8A779EF6531A}" dt="2022-08-20T13:46:24.538" v="475" actId="20578"/>
        <pc:sldMkLst>
          <pc:docMk/>
          <pc:sldMk cId="211672669" sldId="374"/>
        </pc:sldMkLst>
      </pc:sldChg>
      <pc:sldChg chg="modSp add mod">
        <pc:chgData name="Jim Fleming" userId="161791bae1afb603" providerId="LiveId" clId="{6ED8DE6C-B466-954C-8024-8A779EF6531A}" dt="2022-08-20T13:50:14.207" v="857" actId="14100"/>
        <pc:sldMkLst>
          <pc:docMk/>
          <pc:sldMk cId="83548042" sldId="375"/>
        </pc:sldMkLst>
        <pc:spChg chg="mod">
          <ac:chgData name="Jim Fleming" userId="161791bae1afb603" providerId="LiveId" clId="{6ED8DE6C-B466-954C-8024-8A779EF6531A}" dt="2022-08-20T13:50:14.207" v="857" actId="14100"/>
          <ac:spMkLst>
            <pc:docMk/>
            <pc:sldMk cId="83548042" sldId="375"/>
            <ac:spMk id="7" creationId="{47373CE5-F17B-81FD-87B5-1339FAEAC35D}"/>
          </ac:spMkLst>
        </pc:spChg>
      </pc:sldChg>
      <pc:sldChg chg="add del">
        <pc:chgData name="Jim Fleming" userId="161791bae1afb603" providerId="LiveId" clId="{6ED8DE6C-B466-954C-8024-8A779EF6531A}" dt="2022-08-20T13:49:37.501" v="853" actId="2696"/>
        <pc:sldMkLst>
          <pc:docMk/>
          <pc:sldMk cId="863896969" sldId="375"/>
        </pc:sldMkLst>
      </pc:sldChg>
      <pc:sldChg chg="add del">
        <pc:chgData name="Jim Fleming" userId="161791bae1afb603" providerId="LiveId" clId="{6ED8DE6C-B466-954C-8024-8A779EF6531A}" dt="2022-08-20T13:49:14.903" v="848" actId="2696"/>
        <pc:sldMkLst>
          <pc:docMk/>
          <pc:sldMk cId="2218290365" sldId="375"/>
        </pc:sldMkLst>
      </pc:sldChg>
      <pc:sldChg chg="addSp delSp modSp add mod modAnim">
        <pc:chgData name="Jim Fleming" userId="161791bae1afb603" providerId="LiveId" clId="{6ED8DE6C-B466-954C-8024-8A779EF6531A}" dt="2022-08-20T13:53:11.181" v="922" actId="167"/>
        <pc:sldMkLst>
          <pc:docMk/>
          <pc:sldMk cId="3421700753" sldId="376"/>
        </pc:sldMkLst>
        <pc:spChg chg="mod">
          <ac:chgData name="Jim Fleming" userId="161791bae1afb603" providerId="LiveId" clId="{6ED8DE6C-B466-954C-8024-8A779EF6531A}" dt="2022-08-20T13:51:57.283" v="909" actId="242"/>
          <ac:spMkLst>
            <pc:docMk/>
            <pc:sldMk cId="3421700753" sldId="376"/>
            <ac:spMk id="2" creationId="{56E8B136-55D1-C229-815B-0FAB21102D38}"/>
          </ac:spMkLst>
        </pc:spChg>
        <pc:spChg chg="del">
          <ac:chgData name="Jim Fleming" userId="161791bae1afb603" providerId="LiveId" clId="{6ED8DE6C-B466-954C-8024-8A779EF6531A}" dt="2022-08-20T13:51:45.104" v="906" actId="478"/>
          <ac:spMkLst>
            <pc:docMk/>
            <pc:sldMk cId="3421700753" sldId="376"/>
            <ac:spMk id="3" creationId="{D7D72439-284A-008E-61E4-489A6FFD0D14}"/>
          </ac:spMkLst>
        </pc:spChg>
        <pc:spChg chg="add del mod">
          <ac:chgData name="Jim Fleming" userId="161791bae1afb603" providerId="LiveId" clId="{6ED8DE6C-B466-954C-8024-8A779EF6531A}" dt="2022-08-20T13:51:47.467" v="907" actId="478"/>
          <ac:spMkLst>
            <pc:docMk/>
            <pc:sldMk cId="3421700753" sldId="376"/>
            <ac:spMk id="6" creationId="{567301F5-8744-652C-F4EB-027B2403E10C}"/>
          </ac:spMkLst>
        </pc:spChg>
        <pc:spChg chg="add mod">
          <ac:chgData name="Jim Fleming" userId="161791bae1afb603" providerId="LiveId" clId="{6ED8DE6C-B466-954C-8024-8A779EF6531A}" dt="2022-08-20T13:52:21.760" v="914"/>
          <ac:spMkLst>
            <pc:docMk/>
            <pc:sldMk cId="3421700753" sldId="376"/>
            <ac:spMk id="8" creationId="{EDBA8CCF-3C5F-5A32-4B6E-F357FD8D079D}"/>
          </ac:spMkLst>
        </pc:spChg>
        <pc:spChg chg="add mod">
          <ac:chgData name="Jim Fleming" userId="161791bae1afb603" providerId="LiveId" clId="{6ED8DE6C-B466-954C-8024-8A779EF6531A}" dt="2022-08-20T13:53:11.181" v="922" actId="167"/>
          <ac:spMkLst>
            <pc:docMk/>
            <pc:sldMk cId="3421700753" sldId="376"/>
            <ac:spMk id="9" creationId="{90A9EFE8-7CE5-8C53-8CCA-B251B93D4DA6}"/>
          </ac:spMkLst>
        </pc:spChg>
        <pc:picChg chg="add mod">
          <ac:chgData name="Jim Fleming" userId="161791bae1afb603" providerId="LiveId" clId="{6ED8DE6C-B466-954C-8024-8A779EF6531A}" dt="2022-08-20T13:52:16.040" v="912"/>
          <ac:picMkLst>
            <pc:docMk/>
            <pc:sldMk cId="3421700753" sldId="376"/>
            <ac:picMk id="7" creationId="{2C1B449D-16E9-4159-A7D2-4C2497FA781D}"/>
          </ac:picMkLst>
        </pc:picChg>
      </pc:sldChg>
    </pc:docChg>
  </pc:docChgLst>
  <pc:docChgLst>
    <pc:chgData name="Jim Fleming" userId="161791bae1afb603" providerId="LiveId" clId="{CA93249A-EFA3-7D46-9503-D91DEC8E6F48}"/>
    <pc:docChg chg="custSel addSld delSld modSld sldOrd">
      <pc:chgData name="Jim Fleming" userId="161791bae1afb603" providerId="LiveId" clId="{CA93249A-EFA3-7D46-9503-D91DEC8E6F48}" dt="2022-08-13T21:12:49.137" v="322" actId="2696"/>
      <pc:docMkLst>
        <pc:docMk/>
      </pc:docMkLst>
      <pc:sldChg chg="modSp mod">
        <pc:chgData name="Jim Fleming" userId="161791bae1afb603" providerId="LiveId" clId="{CA93249A-EFA3-7D46-9503-D91DEC8E6F48}" dt="2022-08-13T21:07:52.501" v="88" actId="20577"/>
        <pc:sldMkLst>
          <pc:docMk/>
          <pc:sldMk cId="2671222331" sldId="330"/>
        </pc:sldMkLst>
        <pc:spChg chg="mod">
          <ac:chgData name="Jim Fleming" userId="161791bae1afb603" providerId="LiveId" clId="{CA93249A-EFA3-7D46-9503-D91DEC8E6F48}" dt="2022-08-13T21:07:52.501" v="88" actId="20577"/>
          <ac:spMkLst>
            <pc:docMk/>
            <pc:sldMk cId="2671222331" sldId="330"/>
            <ac:spMk id="2" creationId="{56E8B136-55D1-C229-815B-0FAB21102D38}"/>
          </ac:spMkLst>
        </pc:spChg>
        <pc:spChg chg="mod">
          <ac:chgData name="Jim Fleming" userId="161791bae1afb603" providerId="LiveId" clId="{CA93249A-EFA3-7D46-9503-D91DEC8E6F48}" dt="2022-08-13T21:07:29.561" v="81" actId="6549"/>
          <ac:spMkLst>
            <pc:docMk/>
            <pc:sldMk cId="2671222331" sldId="330"/>
            <ac:spMk id="3" creationId="{D7D72439-284A-008E-61E4-489A6FFD0D14}"/>
          </ac:spMkLst>
        </pc:spChg>
      </pc:sldChg>
      <pc:sldChg chg="modSp mod">
        <pc:chgData name="Jim Fleming" userId="161791bae1afb603" providerId="LiveId" clId="{CA93249A-EFA3-7D46-9503-D91DEC8E6F48}" dt="2022-08-13T21:07:37.777" v="85" actId="20577"/>
        <pc:sldMkLst>
          <pc:docMk/>
          <pc:sldMk cId="3964023673" sldId="336"/>
        </pc:sldMkLst>
        <pc:spChg chg="mod">
          <ac:chgData name="Jim Fleming" userId="161791bae1afb603" providerId="LiveId" clId="{CA93249A-EFA3-7D46-9503-D91DEC8E6F48}" dt="2022-08-13T21:07:24.718" v="80" actId="6549"/>
          <ac:spMkLst>
            <pc:docMk/>
            <pc:sldMk cId="3964023673" sldId="336"/>
            <ac:spMk id="2" creationId="{56E8B136-55D1-C229-815B-0FAB21102D38}"/>
          </ac:spMkLst>
        </pc:spChg>
        <pc:spChg chg="mod">
          <ac:chgData name="Jim Fleming" userId="161791bae1afb603" providerId="LiveId" clId="{CA93249A-EFA3-7D46-9503-D91DEC8E6F48}" dt="2022-08-13T21:07:37.777" v="85" actId="20577"/>
          <ac:spMkLst>
            <pc:docMk/>
            <pc:sldMk cId="3964023673" sldId="336"/>
            <ac:spMk id="3" creationId="{D7D72439-284A-008E-61E4-489A6FFD0D14}"/>
          </ac:spMkLst>
        </pc:spChg>
      </pc:sldChg>
      <pc:sldChg chg="del">
        <pc:chgData name="Jim Fleming" userId="161791bae1afb603" providerId="LiveId" clId="{CA93249A-EFA3-7D46-9503-D91DEC8E6F48}" dt="2022-08-13T21:12:48.575" v="321" actId="2696"/>
        <pc:sldMkLst>
          <pc:docMk/>
          <pc:sldMk cId="1973120283" sldId="344"/>
        </pc:sldMkLst>
      </pc:sldChg>
      <pc:sldChg chg="del">
        <pc:chgData name="Jim Fleming" userId="161791bae1afb603" providerId="LiveId" clId="{CA93249A-EFA3-7D46-9503-D91DEC8E6F48}" dt="2022-08-13T21:06:25.825" v="20" actId="2696"/>
        <pc:sldMkLst>
          <pc:docMk/>
          <pc:sldMk cId="2106496173" sldId="345"/>
        </pc:sldMkLst>
      </pc:sldChg>
      <pc:sldChg chg="del">
        <pc:chgData name="Jim Fleming" userId="161791bae1afb603" providerId="LiveId" clId="{CA93249A-EFA3-7D46-9503-D91DEC8E6F48}" dt="2022-08-13T21:08:06.980" v="97" actId="2696"/>
        <pc:sldMkLst>
          <pc:docMk/>
          <pc:sldMk cId="1057515346" sldId="352"/>
        </pc:sldMkLst>
      </pc:sldChg>
      <pc:sldChg chg="modSp mod ord">
        <pc:chgData name="Jim Fleming" userId="161791bae1afb603" providerId="LiveId" clId="{CA93249A-EFA3-7D46-9503-D91DEC8E6F48}" dt="2022-08-13T21:10:05.985" v="196" actId="1076"/>
        <pc:sldMkLst>
          <pc:docMk/>
          <pc:sldMk cId="3980784056" sldId="354"/>
        </pc:sldMkLst>
        <pc:spChg chg="mod">
          <ac:chgData name="Jim Fleming" userId="161791bae1afb603" providerId="LiveId" clId="{CA93249A-EFA3-7D46-9503-D91DEC8E6F48}" dt="2022-08-13T21:10:05.985" v="196" actId="1076"/>
          <ac:spMkLst>
            <pc:docMk/>
            <pc:sldMk cId="3980784056" sldId="354"/>
            <ac:spMk id="6" creationId="{D7C5DCB2-FE9C-D43A-BFA6-2251DABF1E0D}"/>
          </ac:spMkLst>
        </pc:spChg>
        <pc:spChg chg="mod">
          <ac:chgData name="Jim Fleming" userId="161791bae1afb603" providerId="LiveId" clId="{CA93249A-EFA3-7D46-9503-D91DEC8E6F48}" dt="2022-08-13T21:10:00.420" v="195" actId="14100"/>
          <ac:spMkLst>
            <pc:docMk/>
            <pc:sldMk cId="3980784056" sldId="354"/>
            <ac:spMk id="7" creationId="{47373CE5-F17B-81FD-87B5-1339FAEAC35D}"/>
          </ac:spMkLst>
        </pc:spChg>
      </pc:sldChg>
      <pc:sldChg chg="del">
        <pc:chgData name="Jim Fleming" userId="161791bae1afb603" providerId="LiveId" clId="{CA93249A-EFA3-7D46-9503-D91DEC8E6F48}" dt="2022-08-13T21:08:09.134" v="98" actId="2696"/>
        <pc:sldMkLst>
          <pc:docMk/>
          <pc:sldMk cId="2208797292" sldId="355"/>
        </pc:sldMkLst>
      </pc:sldChg>
      <pc:sldChg chg="del">
        <pc:chgData name="Jim Fleming" userId="161791bae1afb603" providerId="LiveId" clId="{CA93249A-EFA3-7D46-9503-D91DEC8E6F48}" dt="2022-08-13T21:09:14.890" v="100" actId="2696"/>
        <pc:sldMkLst>
          <pc:docMk/>
          <pc:sldMk cId="2159946359" sldId="356"/>
        </pc:sldMkLst>
      </pc:sldChg>
      <pc:sldChg chg="del">
        <pc:chgData name="Jim Fleming" userId="161791bae1afb603" providerId="LiveId" clId="{CA93249A-EFA3-7D46-9503-D91DEC8E6F48}" dt="2022-08-13T21:09:12.794" v="99" actId="2696"/>
        <pc:sldMkLst>
          <pc:docMk/>
          <pc:sldMk cId="2946250559" sldId="357"/>
        </pc:sldMkLst>
      </pc:sldChg>
      <pc:sldChg chg="del">
        <pc:chgData name="Jim Fleming" userId="161791bae1afb603" providerId="LiveId" clId="{CA93249A-EFA3-7D46-9503-D91DEC8E6F48}" dt="2022-08-13T21:12:49.137" v="322" actId="2696"/>
        <pc:sldMkLst>
          <pc:docMk/>
          <pc:sldMk cId="816132151" sldId="358"/>
        </pc:sldMkLst>
      </pc:sldChg>
      <pc:sldChg chg="addSp delSp modSp mod">
        <pc:chgData name="Jim Fleming" userId="161791bae1afb603" providerId="LiveId" clId="{CA93249A-EFA3-7D46-9503-D91DEC8E6F48}" dt="2022-08-13T21:12:37.427" v="320" actId="1076"/>
        <pc:sldMkLst>
          <pc:docMk/>
          <pc:sldMk cId="3074875806" sldId="359"/>
        </pc:sldMkLst>
        <pc:spChg chg="mod">
          <ac:chgData name="Jim Fleming" userId="161791bae1afb603" providerId="LiveId" clId="{CA93249A-EFA3-7D46-9503-D91DEC8E6F48}" dt="2022-08-13T21:12:35.377" v="319" actId="1076"/>
          <ac:spMkLst>
            <pc:docMk/>
            <pc:sldMk cId="3074875806" sldId="359"/>
            <ac:spMk id="14" creationId="{5F776F3F-31E1-B7AA-5D11-1AB1A9490BFE}"/>
          </ac:spMkLst>
        </pc:spChg>
        <pc:spChg chg="mod">
          <ac:chgData name="Jim Fleming" userId="161791bae1afb603" providerId="LiveId" clId="{CA93249A-EFA3-7D46-9503-D91DEC8E6F48}" dt="2022-08-13T21:12:37.427" v="320" actId="1076"/>
          <ac:spMkLst>
            <pc:docMk/>
            <pc:sldMk cId="3074875806" sldId="359"/>
            <ac:spMk id="15" creationId="{471D51D5-D023-7649-17ED-5DEAD848493E}"/>
          </ac:spMkLst>
        </pc:spChg>
        <pc:picChg chg="add del mod">
          <ac:chgData name="Jim Fleming" userId="161791bae1afb603" providerId="LiveId" clId="{CA93249A-EFA3-7D46-9503-D91DEC8E6F48}" dt="2022-08-13T21:11:25.536" v="204" actId="478"/>
          <ac:picMkLst>
            <pc:docMk/>
            <pc:sldMk cId="3074875806" sldId="359"/>
            <ac:picMk id="2" creationId="{184B7AAB-4382-4851-003F-8C08E146E269}"/>
          </ac:picMkLst>
        </pc:picChg>
        <pc:picChg chg="del">
          <ac:chgData name="Jim Fleming" userId="161791bae1afb603" providerId="LiveId" clId="{CA93249A-EFA3-7D46-9503-D91DEC8E6F48}" dt="2022-08-13T21:10:56.487" v="201" actId="478"/>
          <ac:picMkLst>
            <pc:docMk/>
            <pc:sldMk cId="3074875806" sldId="359"/>
            <ac:picMk id="1026" creationId="{39004B74-8A6C-1263-0BE7-4F14F626B1D8}"/>
          </ac:picMkLst>
        </pc:picChg>
        <pc:picChg chg="add mod">
          <ac:chgData name="Jim Fleming" userId="161791bae1afb603" providerId="LiveId" clId="{CA93249A-EFA3-7D46-9503-D91DEC8E6F48}" dt="2022-08-13T21:11:30.647" v="207" actId="1076"/>
          <ac:picMkLst>
            <pc:docMk/>
            <pc:sldMk cId="3074875806" sldId="359"/>
            <ac:picMk id="1028" creationId="{36C95E10-E535-F743-9782-82679BEA13FD}"/>
          </ac:picMkLst>
        </pc:picChg>
      </pc:sldChg>
      <pc:sldChg chg="del">
        <pc:chgData name="Jim Fleming" userId="161791bae1afb603" providerId="LiveId" clId="{CA93249A-EFA3-7D46-9503-D91DEC8E6F48}" dt="2022-08-13T21:06:08.731" v="14" actId="2696"/>
        <pc:sldMkLst>
          <pc:docMk/>
          <pc:sldMk cId="2140983759" sldId="360"/>
        </pc:sldMkLst>
      </pc:sldChg>
      <pc:sldChg chg="del">
        <pc:chgData name="Jim Fleming" userId="161791bae1afb603" providerId="LiveId" clId="{CA93249A-EFA3-7D46-9503-D91DEC8E6F48}" dt="2022-08-13T21:06:24.068" v="19" actId="2696"/>
        <pc:sldMkLst>
          <pc:docMk/>
          <pc:sldMk cId="3072840993" sldId="361"/>
        </pc:sldMkLst>
      </pc:sldChg>
      <pc:sldChg chg="del">
        <pc:chgData name="Jim Fleming" userId="161791bae1afb603" providerId="LiveId" clId="{CA93249A-EFA3-7D46-9503-D91DEC8E6F48}" dt="2022-08-13T21:06:22.616" v="18" actId="2696"/>
        <pc:sldMkLst>
          <pc:docMk/>
          <pc:sldMk cId="2409255462" sldId="362"/>
        </pc:sldMkLst>
      </pc:sldChg>
      <pc:sldChg chg="del">
        <pc:chgData name="Jim Fleming" userId="161791bae1afb603" providerId="LiveId" clId="{CA93249A-EFA3-7D46-9503-D91DEC8E6F48}" dt="2022-08-13T21:06:15.400" v="16" actId="2696"/>
        <pc:sldMkLst>
          <pc:docMk/>
          <pc:sldMk cId="960993015" sldId="363"/>
        </pc:sldMkLst>
      </pc:sldChg>
      <pc:sldChg chg="del">
        <pc:chgData name="Jim Fleming" userId="161791bae1afb603" providerId="LiveId" clId="{CA93249A-EFA3-7D46-9503-D91DEC8E6F48}" dt="2022-08-13T21:06:27.329" v="21" actId="2696"/>
        <pc:sldMkLst>
          <pc:docMk/>
          <pc:sldMk cId="2045590122" sldId="364"/>
        </pc:sldMkLst>
      </pc:sldChg>
      <pc:sldChg chg="modSp add mod ord">
        <pc:chgData name="Jim Fleming" userId="161791bae1afb603" providerId="LiveId" clId="{CA93249A-EFA3-7D46-9503-D91DEC8E6F48}" dt="2022-08-13T21:07:54.717" v="90" actId="20577"/>
        <pc:sldMkLst>
          <pc:docMk/>
          <pc:sldMk cId="761307591" sldId="365"/>
        </pc:sldMkLst>
        <pc:spChg chg="mod">
          <ac:chgData name="Jim Fleming" userId="161791bae1afb603" providerId="LiveId" clId="{CA93249A-EFA3-7D46-9503-D91DEC8E6F48}" dt="2022-08-13T21:07:54.717" v="90" actId="20577"/>
          <ac:spMkLst>
            <pc:docMk/>
            <pc:sldMk cId="761307591" sldId="365"/>
            <ac:spMk id="2" creationId="{56E8B136-55D1-C229-815B-0FAB21102D38}"/>
          </ac:spMkLst>
        </pc:spChg>
        <pc:spChg chg="mod">
          <ac:chgData name="Jim Fleming" userId="161791bae1afb603" providerId="LiveId" clId="{CA93249A-EFA3-7D46-9503-D91DEC8E6F48}" dt="2022-08-13T21:07:45.088" v="86" actId="6549"/>
          <ac:spMkLst>
            <pc:docMk/>
            <pc:sldMk cId="761307591" sldId="365"/>
            <ac:spMk id="3" creationId="{D7D72439-284A-008E-61E4-489A6FFD0D14}"/>
          </ac:spMkLst>
        </pc:spChg>
      </pc:sldChg>
      <pc:sldChg chg="modSp add mod ord">
        <pc:chgData name="Jim Fleming" userId="161791bae1afb603" providerId="LiveId" clId="{CA93249A-EFA3-7D46-9503-D91DEC8E6F48}" dt="2022-08-13T21:10:12.518" v="197" actId="20578"/>
        <pc:sldMkLst>
          <pc:docMk/>
          <pc:sldMk cId="1796127878" sldId="366"/>
        </pc:sldMkLst>
        <pc:spChg chg="mod">
          <ac:chgData name="Jim Fleming" userId="161791bae1afb603" providerId="LiveId" clId="{CA93249A-EFA3-7D46-9503-D91DEC8E6F48}" dt="2022-08-13T21:07:57.267" v="92" actId="20577"/>
          <ac:spMkLst>
            <pc:docMk/>
            <pc:sldMk cId="1796127878" sldId="366"/>
            <ac:spMk id="2" creationId="{56E8B136-55D1-C229-815B-0FAB21102D38}"/>
          </ac:spMkLst>
        </pc:spChg>
        <pc:spChg chg="mod">
          <ac:chgData name="Jim Fleming" userId="161791bae1afb603" providerId="LiveId" clId="{CA93249A-EFA3-7D46-9503-D91DEC8E6F48}" dt="2022-08-13T21:07:58.562" v="93" actId="20577"/>
          <ac:spMkLst>
            <pc:docMk/>
            <pc:sldMk cId="1796127878" sldId="366"/>
            <ac:spMk id="3" creationId="{D7D72439-284A-008E-61E4-489A6FFD0D14}"/>
          </ac:spMkLst>
        </pc:spChg>
      </pc:sldChg>
      <pc:sldChg chg="modSp add mod ord">
        <pc:chgData name="Jim Fleming" userId="161791bae1afb603" providerId="LiveId" clId="{CA93249A-EFA3-7D46-9503-D91DEC8E6F48}" dt="2022-08-13T21:08:03.334" v="96" actId="20577"/>
        <pc:sldMkLst>
          <pc:docMk/>
          <pc:sldMk cId="2246458585" sldId="367"/>
        </pc:sldMkLst>
        <pc:spChg chg="mod">
          <ac:chgData name="Jim Fleming" userId="161791bae1afb603" providerId="LiveId" clId="{CA93249A-EFA3-7D46-9503-D91DEC8E6F48}" dt="2022-08-13T21:08:01.845" v="95" actId="20577"/>
          <ac:spMkLst>
            <pc:docMk/>
            <pc:sldMk cId="2246458585" sldId="367"/>
            <ac:spMk id="2" creationId="{56E8B136-55D1-C229-815B-0FAB21102D38}"/>
          </ac:spMkLst>
        </pc:spChg>
        <pc:spChg chg="mod">
          <ac:chgData name="Jim Fleming" userId="161791bae1afb603" providerId="LiveId" clId="{CA93249A-EFA3-7D46-9503-D91DEC8E6F48}" dt="2022-08-13T21:08:03.334" v="96" actId="20577"/>
          <ac:spMkLst>
            <pc:docMk/>
            <pc:sldMk cId="2246458585" sldId="367"/>
            <ac:spMk id="3" creationId="{D7D72439-284A-008E-61E4-489A6FFD0D14}"/>
          </ac:spMkLst>
        </pc:spChg>
      </pc:sldChg>
    </pc:docChg>
  </pc:docChgLst>
  <pc:docChgLst>
    <pc:chgData name="Jim Fleming" userId="161791bae1afb603" providerId="LiveId" clId="{E788F247-366A-134E-94F6-EF7ECDA605B6}"/>
    <pc:docChg chg="undo custSel addSld delSld modSld sldOrd">
      <pc:chgData name="Jim Fleming" userId="161791bae1afb603" providerId="LiveId" clId="{E788F247-366A-134E-94F6-EF7ECDA605B6}" dt="2022-07-30T14:35:25.317" v="2178" actId="1076"/>
      <pc:docMkLst>
        <pc:docMk/>
      </pc:docMkLst>
      <pc:sldChg chg="modSp mod">
        <pc:chgData name="Jim Fleming" userId="161791bae1afb603" providerId="LiveId" clId="{E788F247-366A-134E-94F6-EF7ECDA605B6}" dt="2022-07-25T00:07:35.728" v="27" actId="20577"/>
        <pc:sldMkLst>
          <pc:docMk/>
          <pc:sldMk cId="1195680594" sldId="257"/>
        </pc:sldMkLst>
        <pc:spChg chg="mod">
          <ac:chgData name="Jim Fleming" userId="161791bae1afb603" providerId="LiveId" clId="{E788F247-366A-134E-94F6-EF7ECDA605B6}" dt="2022-07-25T00:07:33.173" v="25" actId="5793"/>
          <ac:spMkLst>
            <pc:docMk/>
            <pc:sldMk cId="1195680594" sldId="257"/>
            <ac:spMk id="2" creationId="{31839C84-6451-5BC6-C865-DD9DF198695D}"/>
          </ac:spMkLst>
        </pc:spChg>
        <pc:spChg chg="mod">
          <ac:chgData name="Jim Fleming" userId="161791bae1afb603" providerId="LiveId" clId="{E788F247-366A-134E-94F6-EF7ECDA605B6}" dt="2022-07-25T00:07:35.728" v="27" actId="20577"/>
          <ac:spMkLst>
            <pc:docMk/>
            <pc:sldMk cId="1195680594" sldId="257"/>
            <ac:spMk id="3" creationId="{10DCE511-3773-B21E-D9E1-B6C5E2CB35C3}"/>
          </ac:spMkLst>
        </pc:spChg>
      </pc:sldChg>
      <pc:sldChg chg="delSp modSp mod">
        <pc:chgData name="Jim Fleming" userId="161791bae1afb603" providerId="LiveId" clId="{E788F247-366A-134E-94F6-EF7ECDA605B6}" dt="2022-07-29T23:49:53.499" v="1624" actId="6549"/>
        <pc:sldMkLst>
          <pc:docMk/>
          <pc:sldMk cId="2671222331" sldId="330"/>
        </pc:sldMkLst>
        <pc:spChg chg="mod">
          <ac:chgData name="Jim Fleming" userId="161791bae1afb603" providerId="LiveId" clId="{E788F247-366A-134E-94F6-EF7ECDA605B6}" dt="2022-07-29T23:49:53.499" v="1624" actId="6549"/>
          <ac:spMkLst>
            <pc:docMk/>
            <pc:sldMk cId="2671222331" sldId="330"/>
            <ac:spMk id="2" creationId="{56E8B136-55D1-C229-815B-0FAB21102D38}"/>
          </ac:spMkLst>
        </pc:spChg>
        <pc:spChg chg="mod">
          <ac:chgData name="Jim Fleming" userId="161791bae1afb603" providerId="LiveId" clId="{E788F247-366A-134E-94F6-EF7ECDA605B6}" dt="2022-07-29T21:44:42.990" v="1323" actId="20577"/>
          <ac:spMkLst>
            <pc:docMk/>
            <pc:sldMk cId="2671222331" sldId="330"/>
            <ac:spMk id="3" creationId="{D7D72439-284A-008E-61E4-489A6FFD0D14}"/>
          </ac:spMkLst>
        </pc:spChg>
        <pc:spChg chg="del">
          <ac:chgData name="Jim Fleming" userId="161791bae1afb603" providerId="LiveId" clId="{E788F247-366A-134E-94F6-EF7ECDA605B6}" dt="2022-07-25T00:04:23.639" v="19" actId="478"/>
          <ac:spMkLst>
            <pc:docMk/>
            <pc:sldMk cId="2671222331" sldId="330"/>
            <ac:spMk id="4" creationId="{40E540DA-794C-C0CA-9E1F-E748624D330E}"/>
          </ac:spMkLst>
        </pc:spChg>
        <pc:cxnChg chg="del">
          <ac:chgData name="Jim Fleming" userId="161791bae1afb603" providerId="LiveId" clId="{E788F247-366A-134E-94F6-EF7ECDA605B6}" dt="2022-07-25T00:04:19.740" v="17" actId="478"/>
          <ac:cxnSpMkLst>
            <pc:docMk/>
            <pc:sldMk cId="2671222331" sldId="330"/>
            <ac:cxnSpMk id="6" creationId="{6498AFAC-B993-1121-0ED6-695722945534}"/>
          </ac:cxnSpMkLst>
        </pc:cxnChg>
        <pc:cxnChg chg="del">
          <ac:chgData name="Jim Fleming" userId="161791bae1afb603" providerId="LiveId" clId="{E788F247-366A-134E-94F6-EF7ECDA605B6}" dt="2022-07-25T00:04:21.519" v="18" actId="478"/>
          <ac:cxnSpMkLst>
            <pc:docMk/>
            <pc:sldMk cId="2671222331" sldId="330"/>
            <ac:cxnSpMk id="7" creationId="{4EFE387E-A190-8228-0ECA-1F9D3DDED7B4}"/>
          </ac:cxnSpMkLst>
        </pc:cxnChg>
      </pc:sldChg>
      <pc:sldChg chg="delSp modSp add del mod ord modShow">
        <pc:chgData name="Jim Fleming" userId="161791bae1afb603" providerId="LiveId" clId="{E788F247-366A-134E-94F6-EF7ECDA605B6}" dt="2022-07-29T23:54:27.874" v="1662" actId="478"/>
        <pc:sldMkLst>
          <pc:docMk/>
          <pc:sldMk cId="1581352367" sldId="332"/>
        </pc:sldMkLst>
        <pc:spChg chg="mod">
          <ac:chgData name="Jim Fleming" userId="161791bae1afb603" providerId="LiveId" clId="{E788F247-366A-134E-94F6-EF7ECDA605B6}" dt="2022-07-25T00:20:36.521" v="169" actId="20577"/>
          <ac:spMkLst>
            <pc:docMk/>
            <pc:sldMk cId="1581352367" sldId="332"/>
            <ac:spMk id="4" creationId="{BD0E5CF6-B0E8-B94B-95C6-F2BC98C76106}"/>
          </ac:spMkLst>
        </pc:spChg>
        <pc:spChg chg="del">
          <ac:chgData name="Jim Fleming" userId="161791bae1afb603" providerId="LiveId" clId="{E788F247-366A-134E-94F6-EF7ECDA605B6}" dt="2022-07-29T23:54:27.874" v="1662" actId="478"/>
          <ac:spMkLst>
            <pc:docMk/>
            <pc:sldMk cId="1581352367" sldId="332"/>
            <ac:spMk id="7" creationId="{AE58DA0E-75A3-B2A7-2042-4E5064C73441}"/>
          </ac:spMkLst>
        </pc:spChg>
        <pc:spChg chg="mod">
          <ac:chgData name="Jim Fleming" userId="161791bae1afb603" providerId="LiveId" clId="{E788F247-366A-134E-94F6-EF7ECDA605B6}" dt="2022-07-25T00:20:10.188" v="120" actId="14100"/>
          <ac:spMkLst>
            <pc:docMk/>
            <pc:sldMk cId="1581352367" sldId="332"/>
            <ac:spMk id="8" creationId="{A6C94E09-B421-0741-83AD-DD307BFA532E}"/>
          </ac:spMkLst>
        </pc:spChg>
        <pc:picChg chg="mod">
          <ac:chgData name="Jim Fleming" userId="161791bae1afb603" providerId="LiveId" clId="{E788F247-366A-134E-94F6-EF7ECDA605B6}" dt="2022-07-25T00:20:21.249" v="159" actId="1038"/>
          <ac:picMkLst>
            <pc:docMk/>
            <pc:sldMk cId="1581352367" sldId="332"/>
            <ac:picMk id="3" creationId="{B1C497FE-C1DB-C493-ABBC-80110EAED10F}"/>
          </ac:picMkLst>
        </pc:picChg>
      </pc:sldChg>
      <pc:sldChg chg="delSp modSp add del mod modShow">
        <pc:chgData name="Jim Fleming" userId="161791bae1afb603" providerId="LiveId" clId="{E788F247-366A-134E-94F6-EF7ECDA605B6}" dt="2022-07-29T23:54:31.075" v="1663" actId="478"/>
        <pc:sldMkLst>
          <pc:docMk/>
          <pc:sldMk cId="1578584448" sldId="333"/>
        </pc:sldMkLst>
        <pc:spChg chg="mod">
          <ac:chgData name="Jim Fleming" userId="161791bae1afb603" providerId="LiveId" clId="{E788F247-366A-134E-94F6-EF7ECDA605B6}" dt="2022-07-25T00:20:33.063" v="167" actId="20577"/>
          <ac:spMkLst>
            <pc:docMk/>
            <pc:sldMk cId="1578584448" sldId="333"/>
            <ac:spMk id="4" creationId="{BD0E5CF6-B0E8-B94B-95C6-F2BC98C76106}"/>
          </ac:spMkLst>
        </pc:spChg>
        <pc:spChg chg="del">
          <ac:chgData name="Jim Fleming" userId="161791bae1afb603" providerId="LiveId" clId="{E788F247-366A-134E-94F6-EF7ECDA605B6}" dt="2022-07-29T23:54:31.075" v="1663" actId="478"/>
          <ac:spMkLst>
            <pc:docMk/>
            <pc:sldMk cId="1578584448" sldId="333"/>
            <ac:spMk id="7" creationId="{AE58DA0E-75A3-B2A7-2042-4E5064C73441}"/>
          </ac:spMkLst>
        </pc:spChg>
      </pc:sldChg>
      <pc:sldChg chg="delSp modSp add mod modShow">
        <pc:chgData name="Jim Fleming" userId="161791bae1afb603" providerId="LiveId" clId="{E788F247-366A-134E-94F6-EF7ECDA605B6}" dt="2022-07-29T23:54:33.854" v="1664" actId="478"/>
        <pc:sldMkLst>
          <pc:docMk/>
          <pc:sldMk cId="2639308004" sldId="334"/>
        </pc:sldMkLst>
        <pc:spChg chg="mod">
          <ac:chgData name="Jim Fleming" userId="161791bae1afb603" providerId="LiveId" clId="{E788F247-366A-134E-94F6-EF7ECDA605B6}" dt="2022-07-25T00:20:47.969" v="178" actId="20577"/>
          <ac:spMkLst>
            <pc:docMk/>
            <pc:sldMk cId="2639308004" sldId="334"/>
            <ac:spMk id="4" creationId="{BD0E5CF6-B0E8-B94B-95C6-F2BC98C76106}"/>
          </ac:spMkLst>
        </pc:spChg>
        <pc:spChg chg="del">
          <ac:chgData name="Jim Fleming" userId="161791bae1afb603" providerId="LiveId" clId="{E788F247-366A-134E-94F6-EF7ECDA605B6}" dt="2022-07-29T23:54:33.854" v="1664" actId="478"/>
          <ac:spMkLst>
            <pc:docMk/>
            <pc:sldMk cId="2639308004" sldId="334"/>
            <ac:spMk id="7" creationId="{AE58DA0E-75A3-B2A7-2042-4E5064C73441}"/>
          </ac:spMkLst>
        </pc:spChg>
      </pc:sldChg>
      <pc:sldChg chg="addSp modSp add mod ord">
        <pc:chgData name="Jim Fleming" userId="161791bae1afb603" providerId="LiveId" clId="{E788F247-366A-134E-94F6-EF7ECDA605B6}" dt="2022-07-29T20:29:02.479" v="406" actId="207"/>
        <pc:sldMkLst>
          <pc:docMk/>
          <pc:sldMk cId="1203773224" sldId="335"/>
        </pc:sldMkLst>
        <pc:spChg chg="mod">
          <ac:chgData name="Jim Fleming" userId="161791bae1afb603" providerId="LiveId" clId="{E788F247-366A-134E-94F6-EF7ECDA605B6}" dt="2022-07-29T20:28:00.588" v="397" actId="20577"/>
          <ac:spMkLst>
            <pc:docMk/>
            <pc:sldMk cId="1203773224" sldId="335"/>
            <ac:spMk id="2" creationId="{56E8B136-55D1-C229-815B-0FAB21102D38}"/>
          </ac:spMkLst>
        </pc:spChg>
        <pc:spChg chg="mod">
          <ac:chgData name="Jim Fleming" userId="161791bae1afb603" providerId="LiveId" clId="{E788F247-366A-134E-94F6-EF7ECDA605B6}" dt="2022-07-29T20:28:58.671" v="405" actId="207"/>
          <ac:spMkLst>
            <pc:docMk/>
            <pc:sldMk cId="1203773224" sldId="335"/>
            <ac:spMk id="3" creationId="{D7D72439-284A-008E-61E4-489A6FFD0D14}"/>
          </ac:spMkLst>
        </pc:spChg>
        <pc:spChg chg="add mod">
          <ac:chgData name="Jim Fleming" userId="161791bae1afb603" providerId="LiveId" clId="{E788F247-366A-134E-94F6-EF7ECDA605B6}" dt="2022-07-29T20:28:07.417" v="398"/>
          <ac:spMkLst>
            <pc:docMk/>
            <pc:sldMk cId="1203773224" sldId="335"/>
            <ac:spMk id="4" creationId="{57F6E66E-4E02-66E8-5AB8-ED1155360329}"/>
          </ac:spMkLst>
        </pc:spChg>
        <pc:spChg chg="add mod">
          <ac:chgData name="Jim Fleming" userId="161791bae1afb603" providerId="LiveId" clId="{E788F247-366A-134E-94F6-EF7ECDA605B6}" dt="2022-07-29T20:28:46.092" v="403" actId="207"/>
          <ac:spMkLst>
            <pc:docMk/>
            <pc:sldMk cId="1203773224" sldId="335"/>
            <ac:spMk id="6" creationId="{1E53DD45-99B7-484D-A3DF-B1AB15F999B4}"/>
          </ac:spMkLst>
        </pc:spChg>
        <pc:spChg chg="add mod">
          <ac:chgData name="Jim Fleming" userId="161791bae1afb603" providerId="LiveId" clId="{E788F247-366A-134E-94F6-EF7ECDA605B6}" dt="2022-07-29T20:29:02.479" v="406" actId="207"/>
          <ac:spMkLst>
            <pc:docMk/>
            <pc:sldMk cId="1203773224" sldId="335"/>
            <ac:spMk id="7" creationId="{4758D332-4433-C9A5-AFFD-9A5985F0C42C}"/>
          </ac:spMkLst>
        </pc:spChg>
      </pc:sldChg>
      <pc:sldChg chg="modSp add mod ord">
        <pc:chgData name="Jim Fleming" userId="161791bae1afb603" providerId="LiveId" clId="{E788F247-366A-134E-94F6-EF7ECDA605B6}" dt="2022-07-29T20:24:44.890" v="240" actId="20577"/>
        <pc:sldMkLst>
          <pc:docMk/>
          <pc:sldMk cId="3964023673" sldId="336"/>
        </pc:sldMkLst>
        <pc:spChg chg="mod">
          <ac:chgData name="Jim Fleming" userId="161791bae1afb603" providerId="LiveId" clId="{E788F247-366A-134E-94F6-EF7ECDA605B6}" dt="2022-07-29T20:24:44.890" v="240" actId="20577"/>
          <ac:spMkLst>
            <pc:docMk/>
            <pc:sldMk cId="3964023673" sldId="336"/>
            <ac:spMk id="2" creationId="{56E8B136-55D1-C229-815B-0FAB21102D38}"/>
          </ac:spMkLst>
        </pc:spChg>
        <pc:spChg chg="mod">
          <ac:chgData name="Jim Fleming" userId="161791bae1afb603" providerId="LiveId" clId="{E788F247-366A-134E-94F6-EF7ECDA605B6}" dt="2022-07-29T20:24:08.829" v="229" actId="113"/>
          <ac:spMkLst>
            <pc:docMk/>
            <pc:sldMk cId="3964023673" sldId="336"/>
            <ac:spMk id="3" creationId="{D7D72439-284A-008E-61E4-489A6FFD0D14}"/>
          </ac:spMkLst>
        </pc:spChg>
      </pc:sldChg>
      <pc:sldChg chg="addSp modSp add mod">
        <pc:chgData name="Jim Fleming" userId="161791bae1afb603" providerId="LiveId" clId="{E788F247-366A-134E-94F6-EF7ECDA605B6}" dt="2022-07-30T13:54:18.054" v="1669" actId="207"/>
        <pc:sldMkLst>
          <pc:docMk/>
          <pc:sldMk cId="1411030257" sldId="337"/>
        </pc:sldMkLst>
        <pc:spChg chg="mod">
          <ac:chgData name="Jim Fleming" userId="161791bae1afb603" providerId="LiveId" clId="{E788F247-366A-134E-94F6-EF7ECDA605B6}" dt="2022-07-29T20:30:35.870" v="427" actId="20577"/>
          <ac:spMkLst>
            <pc:docMk/>
            <pc:sldMk cId="1411030257" sldId="337"/>
            <ac:spMk id="2" creationId="{56E8B136-55D1-C229-815B-0FAB21102D38}"/>
          </ac:spMkLst>
        </pc:spChg>
        <pc:spChg chg="mod">
          <ac:chgData name="Jim Fleming" userId="161791bae1afb603" providerId="LiveId" clId="{E788F247-366A-134E-94F6-EF7ECDA605B6}" dt="2022-07-30T13:54:18.054" v="1669" actId="207"/>
          <ac:spMkLst>
            <pc:docMk/>
            <pc:sldMk cId="1411030257" sldId="337"/>
            <ac:spMk id="3" creationId="{D7D72439-284A-008E-61E4-489A6FFD0D14}"/>
          </ac:spMkLst>
        </pc:spChg>
        <pc:spChg chg="add mod">
          <ac:chgData name="Jim Fleming" userId="161791bae1afb603" providerId="LiveId" clId="{E788F247-366A-134E-94F6-EF7ECDA605B6}" dt="2022-07-29T20:29:54.902" v="409"/>
          <ac:spMkLst>
            <pc:docMk/>
            <pc:sldMk cId="1411030257" sldId="337"/>
            <ac:spMk id="4" creationId="{C50DD728-43BC-F66A-EBBB-29AB2EC53F8A}"/>
          </ac:spMkLst>
        </pc:spChg>
        <pc:spChg chg="add mod">
          <ac:chgData name="Jim Fleming" userId="161791bae1afb603" providerId="LiveId" clId="{E788F247-366A-134E-94F6-EF7ECDA605B6}" dt="2022-07-29T20:29:54.902" v="409"/>
          <ac:spMkLst>
            <pc:docMk/>
            <pc:sldMk cId="1411030257" sldId="337"/>
            <ac:spMk id="6" creationId="{52D8FC41-87BC-9543-8AEC-8903C9D79586}"/>
          </ac:spMkLst>
        </pc:spChg>
        <pc:spChg chg="add mod">
          <ac:chgData name="Jim Fleming" userId="161791bae1afb603" providerId="LiveId" clId="{E788F247-366A-134E-94F6-EF7ECDA605B6}" dt="2022-07-29T20:29:54.902" v="409"/>
          <ac:spMkLst>
            <pc:docMk/>
            <pc:sldMk cId="1411030257" sldId="337"/>
            <ac:spMk id="7" creationId="{CEA5FB57-5F27-EEFF-F053-07E7776D9107}"/>
          </ac:spMkLst>
        </pc:spChg>
      </pc:sldChg>
      <pc:sldChg chg="addSp delSp modSp add mod">
        <pc:chgData name="Jim Fleming" userId="161791bae1afb603" providerId="LiveId" clId="{E788F247-366A-134E-94F6-EF7ECDA605B6}" dt="2022-07-29T20:29:26.732" v="408" actId="207"/>
        <pc:sldMkLst>
          <pc:docMk/>
          <pc:sldMk cId="2490714076" sldId="338"/>
        </pc:sldMkLst>
        <pc:spChg chg="mod">
          <ac:chgData name="Jim Fleming" userId="161791bae1afb603" providerId="LiveId" clId="{E788F247-366A-134E-94F6-EF7ECDA605B6}" dt="2022-07-29T20:25:17.354" v="282" actId="20577"/>
          <ac:spMkLst>
            <pc:docMk/>
            <pc:sldMk cId="2490714076" sldId="338"/>
            <ac:spMk id="2" creationId="{56E8B136-55D1-C229-815B-0FAB21102D38}"/>
          </ac:spMkLst>
        </pc:spChg>
        <pc:spChg chg="mod">
          <ac:chgData name="Jim Fleming" userId="161791bae1afb603" providerId="LiveId" clId="{E788F247-366A-134E-94F6-EF7ECDA605B6}" dt="2022-07-29T20:29:26.732" v="408" actId="207"/>
          <ac:spMkLst>
            <pc:docMk/>
            <pc:sldMk cId="2490714076" sldId="338"/>
            <ac:spMk id="3" creationId="{D7D72439-284A-008E-61E4-489A6FFD0D14}"/>
          </ac:spMkLst>
        </pc:spChg>
        <pc:spChg chg="add del mod">
          <ac:chgData name="Jim Fleming" userId="161791bae1afb603" providerId="LiveId" clId="{E788F247-366A-134E-94F6-EF7ECDA605B6}" dt="2022-07-29T20:27:37.754" v="342" actId="552"/>
          <ac:spMkLst>
            <pc:docMk/>
            <pc:sldMk cId="2490714076" sldId="338"/>
            <ac:spMk id="4" creationId="{53311FED-1012-A652-742C-2C8FD54DD53E}"/>
          </ac:spMkLst>
        </pc:spChg>
        <pc:spChg chg="add mod">
          <ac:chgData name="Jim Fleming" userId="161791bae1afb603" providerId="LiveId" clId="{E788F247-366A-134E-94F6-EF7ECDA605B6}" dt="2022-07-29T20:28:49.172" v="404" actId="207"/>
          <ac:spMkLst>
            <pc:docMk/>
            <pc:sldMk cId="2490714076" sldId="338"/>
            <ac:spMk id="6" creationId="{ADD80691-3741-8E14-C8BE-DF6EE94B0338}"/>
          </ac:spMkLst>
        </pc:spChg>
        <pc:spChg chg="add mod">
          <ac:chgData name="Jim Fleming" userId="161791bae1afb603" providerId="LiveId" clId="{E788F247-366A-134E-94F6-EF7ECDA605B6}" dt="2022-07-29T20:29:05.986" v="407" actId="207"/>
          <ac:spMkLst>
            <pc:docMk/>
            <pc:sldMk cId="2490714076" sldId="338"/>
            <ac:spMk id="7" creationId="{7ED1F15C-A525-7926-01DC-DE6CE58C3367}"/>
          </ac:spMkLst>
        </pc:spChg>
      </pc:sldChg>
      <pc:sldChg chg="modSp add mod">
        <pc:chgData name="Jim Fleming" userId="161791bae1afb603" providerId="LiveId" clId="{E788F247-366A-134E-94F6-EF7ECDA605B6}" dt="2022-07-30T13:54:46.362" v="1674" actId="207"/>
        <pc:sldMkLst>
          <pc:docMk/>
          <pc:sldMk cId="1496580575" sldId="339"/>
        </pc:sldMkLst>
        <pc:spChg chg="mod">
          <ac:chgData name="Jim Fleming" userId="161791bae1afb603" providerId="LiveId" clId="{E788F247-366A-134E-94F6-EF7ECDA605B6}" dt="2022-07-29T20:30:43.118" v="444" actId="20577"/>
          <ac:spMkLst>
            <pc:docMk/>
            <pc:sldMk cId="1496580575" sldId="339"/>
            <ac:spMk id="2" creationId="{56E8B136-55D1-C229-815B-0FAB21102D38}"/>
          </ac:spMkLst>
        </pc:spChg>
        <pc:spChg chg="mod">
          <ac:chgData name="Jim Fleming" userId="161791bae1afb603" providerId="LiveId" clId="{E788F247-366A-134E-94F6-EF7ECDA605B6}" dt="2022-07-30T13:54:46.362" v="1674" actId="207"/>
          <ac:spMkLst>
            <pc:docMk/>
            <pc:sldMk cId="1496580575" sldId="339"/>
            <ac:spMk id="3" creationId="{D7D72439-284A-008E-61E4-489A6FFD0D14}"/>
          </ac:spMkLst>
        </pc:spChg>
      </pc:sldChg>
      <pc:sldChg chg="addSp delSp modSp new mod setBg setClrOvrMap">
        <pc:chgData name="Jim Fleming" userId="161791bae1afb603" providerId="LiveId" clId="{E788F247-366A-134E-94F6-EF7ECDA605B6}" dt="2022-07-30T14:35:25.317" v="2178" actId="1076"/>
        <pc:sldMkLst>
          <pc:docMk/>
          <pc:sldMk cId="1128299552" sldId="340"/>
        </pc:sldMkLst>
        <pc:spChg chg="del">
          <ac:chgData name="Jim Fleming" userId="161791bae1afb603" providerId="LiveId" clId="{E788F247-366A-134E-94F6-EF7ECDA605B6}" dt="2022-07-29T20:31:46.564" v="451" actId="478"/>
          <ac:spMkLst>
            <pc:docMk/>
            <pc:sldMk cId="1128299552" sldId="340"/>
            <ac:spMk id="2" creationId="{CCB1090D-02B1-AEBD-EB9B-1BFD69C6A12B}"/>
          </ac:spMkLst>
        </pc:spChg>
        <pc:spChg chg="del">
          <ac:chgData name="Jim Fleming" userId="161791bae1afb603" providerId="LiveId" clId="{E788F247-366A-134E-94F6-EF7ECDA605B6}" dt="2022-07-29T20:31:47.553" v="452" actId="478"/>
          <ac:spMkLst>
            <pc:docMk/>
            <pc:sldMk cId="1128299552" sldId="340"/>
            <ac:spMk id="3" creationId="{079B3C16-8A26-B4F6-FC86-CC65344D8F73}"/>
          </ac:spMkLst>
        </pc:spChg>
        <pc:spChg chg="add mod">
          <ac:chgData name="Jim Fleming" userId="161791bae1afb603" providerId="LiveId" clId="{E788F247-366A-134E-94F6-EF7ECDA605B6}" dt="2022-07-30T14:35:25.317" v="2178" actId="1076"/>
          <ac:spMkLst>
            <pc:docMk/>
            <pc:sldMk cId="1128299552" sldId="340"/>
            <ac:spMk id="5" creationId="{DC0B7EBA-F1F5-995C-10F3-31D9DC7A0B77}"/>
          </ac:spMkLst>
        </pc:spChg>
        <pc:picChg chg="add mod">
          <ac:chgData name="Jim Fleming" userId="161791bae1afb603" providerId="LiveId" clId="{E788F247-366A-134E-94F6-EF7ECDA605B6}" dt="2022-07-29T20:32:05.276" v="454" actId="26606"/>
          <ac:picMkLst>
            <pc:docMk/>
            <pc:sldMk cId="1128299552" sldId="340"/>
            <ac:picMk id="1026" creationId="{F7784671-B614-0C03-6BCA-FB269534F0B0}"/>
          </ac:picMkLst>
        </pc:picChg>
      </pc:sldChg>
      <pc:sldChg chg="add del ord">
        <pc:chgData name="Jim Fleming" userId="161791bae1afb603" providerId="LiveId" clId="{E788F247-366A-134E-94F6-EF7ECDA605B6}" dt="2022-07-29T20:33:33.230" v="469" actId="2696"/>
        <pc:sldMkLst>
          <pc:docMk/>
          <pc:sldMk cId="3997969544" sldId="341"/>
        </pc:sldMkLst>
      </pc:sldChg>
      <pc:sldChg chg="modSp add del mod ord">
        <pc:chgData name="Jim Fleming" userId="161791bae1afb603" providerId="LiveId" clId="{E788F247-366A-134E-94F6-EF7ECDA605B6}" dt="2022-07-29T21:45:04.916" v="1326" actId="2696"/>
        <pc:sldMkLst>
          <pc:docMk/>
          <pc:sldMk cId="407363791" sldId="342"/>
        </pc:sldMkLst>
        <pc:spChg chg="mod">
          <ac:chgData name="Jim Fleming" userId="161791bae1afb603" providerId="LiveId" clId="{E788F247-366A-134E-94F6-EF7ECDA605B6}" dt="2022-07-29T21:44:11" v="1311" actId="5793"/>
          <ac:spMkLst>
            <pc:docMk/>
            <pc:sldMk cId="407363791" sldId="342"/>
            <ac:spMk id="2" creationId="{56E8B136-55D1-C229-815B-0FAB21102D38}"/>
          </ac:spMkLst>
        </pc:spChg>
      </pc:sldChg>
      <pc:sldChg chg="addSp delSp modSp add mod setBg setClrOvrMap">
        <pc:chgData name="Jim Fleming" userId="161791bae1afb603" providerId="LiveId" clId="{E788F247-366A-134E-94F6-EF7ECDA605B6}" dt="2022-07-29T21:23:47.663" v="761" actId="1076"/>
        <pc:sldMkLst>
          <pc:docMk/>
          <pc:sldMk cId="2140641292" sldId="343"/>
        </pc:sldMkLst>
        <pc:spChg chg="mod">
          <ac:chgData name="Jim Fleming" userId="161791bae1afb603" providerId="LiveId" clId="{E788F247-366A-134E-94F6-EF7ECDA605B6}" dt="2022-07-29T21:23:47.663" v="761" actId="1076"/>
          <ac:spMkLst>
            <pc:docMk/>
            <pc:sldMk cId="2140641292" sldId="343"/>
            <ac:spMk id="2" creationId="{56E8B136-55D1-C229-815B-0FAB21102D38}"/>
          </ac:spMkLst>
        </pc:spChg>
        <pc:spChg chg="mod ord">
          <ac:chgData name="Jim Fleming" userId="161791bae1afb603" providerId="LiveId" clId="{E788F247-366A-134E-94F6-EF7ECDA605B6}" dt="2022-07-29T21:23:47.663" v="761" actId="1076"/>
          <ac:spMkLst>
            <pc:docMk/>
            <pc:sldMk cId="2140641292" sldId="343"/>
            <ac:spMk id="3" creationId="{D7D72439-284A-008E-61E4-489A6FFD0D14}"/>
          </ac:spMkLst>
        </pc:spChg>
        <pc:spChg chg="add">
          <ac:chgData name="Jim Fleming" userId="161791bae1afb603" providerId="LiveId" clId="{E788F247-366A-134E-94F6-EF7ECDA605B6}" dt="2022-07-29T21:22:07.431" v="712" actId="26606"/>
          <ac:spMkLst>
            <pc:docMk/>
            <pc:sldMk cId="2140641292" sldId="343"/>
            <ac:spMk id="2055" creationId="{9B76D444-2756-434F-AE61-96D69830C13E}"/>
          </ac:spMkLst>
        </pc:spChg>
        <pc:spChg chg="add">
          <ac:chgData name="Jim Fleming" userId="161791bae1afb603" providerId="LiveId" clId="{E788F247-366A-134E-94F6-EF7ECDA605B6}" dt="2022-07-29T21:22:07.431" v="712" actId="26606"/>
          <ac:spMkLst>
            <pc:docMk/>
            <pc:sldMk cId="2140641292" sldId="343"/>
            <ac:spMk id="2057" creationId="{0AF80B57-54E2-4D01-8731-3F38B0C56C95}"/>
          </ac:spMkLst>
        </pc:spChg>
        <pc:picChg chg="del">
          <ac:chgData name="Jim Fleming" userId="161791bae1afb603" providerId="LiveId" clId="{E788F247-366A-134E-94F6-EF7ECDA605B6}" dt="2022-07-29T21:20:11.788" v="697" actId="478"/>
          <ac:picMkLst>
            <pc:docMk/>
            <pc:sldMk cId="2140641292" sldId="343"/>
            <ac:picMk id="5" creationId="{3A76972D-22C4-F901-AF69-A66D2D1DD233}"/>
          </ac:picMkLst>
        </pc:picChg>
        <pc:picChg chg="add mod">
          <ac:chgData name="Jim Fleming" userId="161791bae1afb603" providerId="LiveId" clId="{E788F247-366A-134E-94F6-EF7ECDA605B6}" dt="2022-07-29T21:22:15.175" v="714" actId="27614"/>
          <ac:picMkLst>
            <pc:docMk/>
            <pc:sldMk cId="2140641292" sldId="343"/>
            <ac:picMk id="2050" creationId="{EB538700-6C85-7BE4-4ACD-5ED9ED34AB5B}"/>
          </ac:picMkLst>
        </pc:picChg>
        <pc:picChg chg="add del mod">
          <ac:chgData name="Jim Fleming" userId="161791bae1afb603" providerId="LiveId" clId="{E788F247-366A-134E-94F6-EF7ECDA605B6}" dt="2022-07-29T21:19:03.410" v="478" actId="478"/>
          <ac:picMkLst>
            <pc:docMk/>
            <pc:sldMk cId="2140641292" sldId="343"/>
            <ac:picMk id="2052" creationId="{D3B642A2-30C1-CE77-AC19-250A5EF612C4}"/>
          </ac:picMkLst>
        </pc:picChg>
      </pc:sldChg>
      <pc:sldChg chg="addSp delSp modSp add del">
        <pc:chgData name="Jim Fleming" userId="161791bae1afb603" providerId="LiveId" clId="{E788F247-366A-134E-94F6-EF7ECDA605B6}" dt="2022-07-29T21:23:54.449" v="762" actId="2696"/>
        <pc:sldMkLst>
          <pc:docMk/>
          <pc:sldMk cId="1169142876" sldId="344"/>
        </pc:sldMkLst>
        <pc:picChg chg="del">
          <ac:chgData name="Jim Fleming" userId="161791bae1afb603" providerId="LiveId" clId="{E788F247-366A-134E-94F6-EF7ECDA605B6}" dt="2022-07-29T21:21:45.169" v="709" actId="478"/>
          <ac:picMkLst>
            <pc:docMk/>
            <pc:sldMk cId="1169142876" sldId="344"/>
            <ac:picMk id="2050" creationId="{EB538700-6C85-7BE4-4ACD-5ED9ED34AB5B}"/>
          </ac:picMkLst>
        </pc:picChg>
        <pc:picChg chg="add mod">
          <ac:chgData name="Jim Fleming" userId="161791bae1afb603" providerId="LiveId" clId="{E788F247-366A-134E-94F6-EF7ECDA605B6}" dt="2022-07-29T21:21:51.445" v="711" actId="14100"/>
          <ac:picMkLst>
            <pc:docMk/>
            <pc:sldMk cId="1169142876" sldId="344"/>
            <ac:picMk id="4098" creationId="{F2E408A0-9F1D-3E0C-81F1-9E502582F23B}"/>
          </ac:picMkLst>
        </pc:picChg>
      </pc:sldChg>
      <pc:sldChg chg="addSp delSp modSp add mod ord">
        <pc:chgData name="Jim Fleming" userId="161791bae1afb603" providerId="LiveId" clId="{E788F247-366A-134E-94F6-EF7ECDA605B6}" dt="2022-07-30T13:57:52.875" v="1715" actId="20578"/>
        <pc:sldMkLst>
          <pc:docMk/>
          <pc:sldMk cId="1973120283" sldId="344"/>
        </pc:sldMkLst>
        <pc:spChg chg="del mod">
          <ac:chgData name="Jim Fleming" userId="161791bae1afb603" providerId="LiveId" clId="{E788F247-366A-134E-94F6-EF7ECDA605B6}" dt="2022-07-29T21:24:40.214" v="768" actId="478"/>
          <ac:spMkLst>
            <pc:docMk/>
            <pc:sldMk cId="1973120283" sldId="344"/>
            <ac:spMk id="2" creationId="{56E8B136-55D1-C229-815B-0FAB21102D38}"/>
          </ac:spMkLst>
        </pc:spChg>
        <pc:spChg chg="del mod ord">
          <ac:chgData name="Jim Fleming" userId="161791bae1afb603" providerId="LiveId" clId="{E788F247-366A-134E-94F6-EF7ECDA605B6}" dt="2022-07-29T21:24:40.214" v="768" actId="478"/>
          <ac:spMkLst>
            <pc:docMk/>
            <pc:sldMk cId="1973120283" sldId="344"/>
            <ac:spMk id="3" creationId="{D7D72439-284A-008E-61E4-489A6FFD0D14}"/>
          </ac:spMkLst>
        </pc:spChg>
        <pc:spChg chg="add del mod">
          <ac:chgData name="Jim Fleming" userId="161791bae1afb603" providerId="LiveId" clId="{E788F247-366A-134E-94F6-EF7ECDA605B6}" dt="2022-07-29T21:24:42.198" v="769" actId="478"/>
          <ac:spMkLst>
            <pc:docMk/>
            <pc:sldMk cId="1973120283" sldId="344"/>
            <ac:spMk id="5" creationId="{61B708F1-F89C-14A3-16FE-6410A64F0337}"/>
          </ac:spMkLst>
        </pc:spChg>
        <pc:spChg chg="add del mod">
          <ac:chgData name="Jim Fleming" userId="161791bae1afb603" providerId="LiveId" clId="{E788F247-366A-134E-94F6-EF7ECDA605B6}" dt="2022-07-29T21:24:43.431" v="770" actId="478"/>
          <ac:spMkLst>
            <pc:docMk/>
            <pc:sldMk cId="1973120283" sldId="344"/>
            <ac:spMk id="7" creationId="{47A554E2-9759-1A6C-1F31-9D5F5ECAF24B}"/>
          </ac:spMkLst>
        </pc:spChg>
        <pc:spChg chg="add del mod">
          <ac:chgData name="Jim Fleming" userId="161791bae1afb603" providerId="LiveId" clId="{E788F247-366A-134E-94F6-EF7ECDA605B6}" dt="2022-07-29T21:26:13.718" v="779" actId="478"/>
          <ac:spMkLst>
            <pc:docMk/>
            <pc:sldMk cId="1973120283" sldId="344"/>
            <ac:spMk id="8" creationId="{23991F45-EEF2-B059-0743-7F2A00A5EE13}"/>
          </ac:spMkLst>
        </pc:spChg>
        <pc:spChg chg="add del mod">
          <ac:chgData name="Jim Fleming" userId="161791bae1afb603" providerId="LiveId" clId="{E788F247-366A-134E-94F6-EF7ECDA605B6}" dt="2022-07-29T21:26:14.903" v="780" actId="478"/>
          <ac:spMkLst>
            <pc:docMk/>
            <pc:sldMk cId="1973120283" sldId="344"/>
            <ac:spMk id="9" creationId="{90505F7C-8ADC-D039-E6CB-3F51CB71A502}"/>
          </ac:spMkLst>
        </pc:spChg>
        <pc:spChg chg="add del mod">
          <ac:chgData name="Jim Fleming" userId="161791bae1afb603" providerId="LiveId" clId="{E788F247-366A-134E-94F6-EF7ECDA605B6}" dt="2022-07-29T21:26:17.680" v="782" actId="478"/>
          <ac:spMkLst>
            <pc:docMk/>
            <pc:sldMk cId="1973120283" sldId="344"/>
            <ac:spMk id="11" creationId="{158024B3-07A2-C636-0687-2ECCAAD9CB51}"/>
          </ac:spMkLst>
        </pc:spChg>
        <pc:spChg chg="add del mod">
          <ac:chgData name="Jim Fleming" userId="161791bae1afb603" providerId="LiveId" clId="{E788F247-366A-134E-94F6-EF7ECDA605B6}" dt="2022-07-29T21:26:16.616" v="781" actId="478"/>
          <ac:spMkLst>
            <pc:docMk/>
            <pc:sldMk cId="1973120283" sldId="344"/>
            <ac:spMk id="13" creationId="{EDA47BF7-FD05-6C9B-A659-19DD0264C88E}"/>
          </ac:spMkLst>
        </pc:spChg>
        <pc:spChg chg="add mod">
          <ac:chgData name="Jim Fleming" userId="161791bae1afb603" providerId="LiveId" clId="{E788F247-366A-134E-94F6-EF7ECDA605B6}" dt="2022-07-29T21:49:06.761" v="1485" actId="1076"/>
          <ac:spMkLst>
            <pc:docMk/>
            <pc:sldMk cId="1973120283" sldId="344"/>
            <ac:spMk id="14" creationId="{5F776F3F-31E1-B7AA-5D11-1AB1A9490BFE}"/>
          </ac:spMkLst>
        </pc:spChg>
        <pc:spChg chg="add mod">
          <ac:chgData name="Jim Fleming" userId="161791bae1afb603" providerId="LiveId" clId="{E788F247-366A-134E-94F6-EF7ECDA605B6}" dt="2022-07-29T21:49:06.761" v="1485" actId="1076"/>
          <ac:spMkLst>
            <pc:docMk/>
            <pc:sldMk cId="1973120283" sldId="344"/>
            <ac:spMk id="15" creationId="{471D51D5-D023-7649-17ED-5DEAD848493E}"/>
          </ac:spMkLst>
        </pc:spChg>
        <pc:spChg chg="del">
          <ac:chgData name="Jim Fleming" userId="161791bae1afb603" providerId="LiveId" clId="{E788F247-366A-134E-94F6-EF7ECDA605B6}" dt="2022-07-29T21:24:35.469" v="767" actId="26606"/>
          <ac:spMkLst>
            <pc:docMk/>
            <pc:sldMk cId="1973120283" sldId="344"/>
            <ac:spMk id="2055" creationId="{9B76D444-2756-434F-AE61-96D69830C13E}"/>
          </ac:spMkLst>
        </pc:spChg>
        <pc:spChg chg="del">
          <ac:chgData name="Jim Fleming" userId="161791bae1afb603" providerId="LiveId" clId="{E788F247-366A-134E-94F6-EF7ECDA605B6}" dt="2022-07-29T21:24:35.469" v="767" actId="26606"/>
          <ac:spMkLst>
            <pc:docMk/>
            <pc:sldMk cId="1973120283" sldId="344"/>
            <ac:spMk id="2057" creationId="{0AF80B57-54E2-4D01-8731-3F38B0C56C95}"/>
          </ac:spMkLst>
        </pc:spChg>
        <pc:spChg chg="add del">
          <ac:chgData name="Jim Fleming" userId="161791bae1afb603" providerId="LiveId" clId="{E788F247-366A-134E-94F6-EF7ECDA605B6}" dt="2022-07-29T21:25:53.179" v="777" actId="26606"/>
          <ac:spMkLst>
            <pc:docMk/>
            <pc:sldMk cId="1973120283" sldId="344"/>
            <ac:spMk id="6151" creationId="{9B76D444-2756-434F-AE61-96D69830C13E}"/>
          </ac:spMkLst>
        </pc:spChg>
        <pc:spChg chg="add del">
          <ac:chgData name="Jim Fleming" userId="161791bae1afb603" providerId="LiveId" clId="{E788F247-366A-134E-94F6-EF7ECDA605B6}" dt="2022-07-29T21:25:53.179" v="777" actId="26606"/>
          <ac:spMkLst>
            <pc:docMk/>
            <pc:sldMk cId="1973120283" sldId="344"/>
            <ac:spMk id="6153" creationId="{0AF80B57-54E2-4D01-8731-3F38B0C56C95}"/>
          </ac:spMkLst>
        </pc:spChg>
        <pc:spChg chg="add">
          <ac:chgData name="Jim Fleming" userId="161791bae1afb603" providerId="LiveId" clId="{E788F247-366A-134E-94F6-EF7ECDA605B6}" dt="2022-07-29T21:25:53.179" v="777" actId="26606"/>
          <ac:spMkLst>
            <pc:docMk/>
            <pc:sldMk cId="1973120283" sldId="344"/>
            <ac:spMk id="6158" creationId="{B0792D4F-247E-46FE-85FC-881DEFA41D94}"/>
          </ac:spMkLst>
        </pc:spChg>
        <pc:picChg chg="del">
          <ac:chgData name="Jim Fleming" userId="161791bae1afb603" providerId="LiveId" clId="{E788F247-366A-134E-94F6-EF7ECDA605B6}" dt="2022-07-29T21:24:24.608" v="764" actId="478"/>
          <ac:picMkLst>
            <pc:docMk/>
            <pc:sldMk cId="1973120283" sldId="344"/>
            <ac:picMk id="2050" creationId="{EB538700-6C85-7BE4-4ACD-5ED9ED34AB5B}"/>
          </ac:picMkLst>
        </pc:picChg>
        <pc:picChg chg="add del mod">
          <ac:chgData name="Jim Fleming" userId="161791bae1afb603" providerId="LiveId" clId="{E788F247-366A-134E-94F6-EF7ECDA605B6}" dt="2022-07-29T21:25:32.608" v="772" actId="478"/>
          <ac:picMkLst>
            <pc:docMk/>
            <pc:sldMk cId="1973120283" sldId="344"/>
            <ac:picMk id="6146" creationId="{EED91768-1F05-371A-B24A-321640F885D4}"/>
          </ac:picMkLst>
        </pc:picChg>
        <pc:picChg chg="add mod ord">
          <ac:chgData name="Jim Fleming" userId="161791bae1afb603" providerId="LiveId" clId="{E788F247-366A-134E-94F6-EF7ECDA605B6}" dt="2022-07-29T21:26:11.072" v="778" actId="196"/>
          <ac:picMkLst>
            <pc:docMk/>
            <pc:sldMk cId="1973120283" sldId="344"/>
            <ac:picMk id="6148" creationId="{CED99999-D45D-7932-479E-91D982F1EB87}"/>
          </ac:picMkLst>
        </pc:picChg>
        <pc:cxnChg chg="add">
          <ac:chgData name="Jim Fleming" userId="161791bae1afb603" providerId="LiveId" clId="{E788F247-366A-134E-94F6-EF7ECDA605B6}" dt="2022-07-29T21:25:53.179" v="777" actId="26606"/>
          <ac:cxnSpMkLst>
            <pc:docMk/>
            <pc:sldMk cId="1973120283" sldId="344"/>
            <ac:cxnSpMk id="6160" creationId="{7AD0F4D2-80E7-4A78-82EE-BEAEE4945407}"/>
          </ac:cxnSpMkLst>
        </pc:cxnChg>
      </pc:sldChg>
      <pc:sldChg chg="addSp delSp modSp add mod ord modAnim">
        <pc:chgData name="Jim Fleming" userId="161791bae1afb603" providerId="LiveId" clId="{E788F247-366A-134E-94F6-EF7ECDA605B6}" dt="2022-07-30T13:57:35.419" v="1714" actId="20577"/>
        <pc:sldMkLst>
          <pc:docMk/>
          <pc:sldMk cId="2106496173" sldId="345"/>
        </pc:sldMkLst>
        <pc:spChg chg="mod">
          <ac:chgData name="Jim Fleming" userId="161791bae1afb603" providerId="LiveId" clId="{E788F247-366A-134E-94F6-EF7ECDA605B6}" dt="2022-07-29T21:42:33.268" v="1220" actId="20577"/>
          <ac:spMkLst>
            <pc:docMk/>
            <pc:sldMk cId="2106496173" sldId="345"/>
            <ac:spMk id="2" creationId="{56E8B136-55D1-C229-815B-0FAB21102D38}"/>
          </ac:spMkLst>
        </pc:spChg>
        <pc:spChg chg="del mod">
          <ac:chgData name="Jim Fleming" userId="161791bae1afb603" providerId="LiveId" clId="{E788F247-366A-134E-94F6-EF7ECDA605B6}" dt="2022-07-29T21:37:02.692" v="1012" actId="478"/>
          <ac:spMkLst>
            <pc:docMk/>
            <pc:sldMk cId="2106496173" sldId="345"/>
            <ac:spMk id="3" creationId="{D7D72439-284A-008E-61E4-489A6FFD0D14}"/>
          </ac:spMkLst>
        </pc:spChg>
        <pc:spChg chg="add mod">
          <ac:chgData name="Jim Fleming" userId="161791bae1afb603" providerId="LiveId" clId="{E788F247-366A-134E-94F6-EF7ECDA605B6}" dt="2022-07-29T21:39:17.581" v="1040"/>
          <ac:spMkLst>
            <pc:docMk/>
            <pc:sldMk cId="2106496173" sldId="345"/>
            <ac:spMk id="7" creationId="{F5404E9C-2D05-37C5-2A3A-82418FE450A2}"/>
          </ac:spMkLst>
        </pc:spChg>
        <pc:spChg chg="add mod">
          <ac:chgData name="Jim Fleming" userId="161791bae1afb603" providerId="LiveId" clId="{E788F247-366A-134E-94F6-EF7ECDA605B6}" dt="2022-07-29T21:39:17.581" v="1040"/>
          <ac:spMkLst>
            <pc:docMk/>
            <pc:sldMk cId="2106496173" sldId="345"/>
            <ac:spMk id="8" creationId="{3C506383-530F-95EF-D629-420F583D5C19}"/>
          </ac:spMkLst>
        </pc:spChg>
        <pc:spChg chg="add mod">
          <ac:chgData name="Jim Fleming" userId="161791bae1afb603" providerId="LiveId" clId="{E788F247-366A-134E-94F6-EF7ECDA605B6}" dt="2022-07-30T13:57:35.419" v="1714" actId="20577"/>
          <ac:spMkLst>
            <pc:docMk/>
            <pc:sldMk cId="2106496173" sldId="345"/>
            <ac:spMk id="9" creationId="{E44972CE-047D-02C0-F437-7E302653E289}"/>
          </ac:spMkLst>
        </pc:spChg>
        <pc:grpChg chg="add del mod">
          <ac:chgData name="Jim Fleming" userId="161791bae1afb603" providerId="LiveId" clId="{E788F247-366A-134E-94F6-EF7ECDA605B6}" dt="2022-07-29T21:41:06.704" v="1046" actId="478"/>
          <ac:grpSpMkLst>
            <pc:docMk/>
            <pc:sldMk cId="2106496173" sldId="345"/>
            <ac:grpSpMk id="6" creationId="{210FDAEE-B541-3E70-89DF-0DD0CC22B336}"/>
          </ac:grpSpMkLst>
        </pc:grpChg>
        <pc:graphicFrameChg chg="add del mod modGraphic">
          <ac:chgData name="Jim Fleming" userId="161791bae1afb603" providerId="LiveId" clId="{E788F247-366A-134E-94F6-EF7ECDA605B6}" dt="2022-07-29T21:41:04.426" v="1045" actId="478"/>
          <ac:graphicFrameMkLst>
            <pc:docMk/>
            <pc:sldMk cId="2106496173" sldId="345"/>
            <ac:graphicFrameMk id="4" creationId="{D818C693-1003-8406-F1B8-174107F11529}"/>
          </ac:graphicFrameMkLst>
        </pc:graphicFrameChg>
      </pc:sldChg>
      <pc:sldChg chg="new del">
        <pc:chgData name="Jim Fleming" userId="161791bae1afb603" providerId="LiveId" clId="{E788F247-366A-134E-94F6-EF7ECDA605B6}" dt="2022-07-29T21:41:16.094" v="1050" actId="2696"/>
        <pc:sldMkLst>
          <pc:docMk/>
          <pc:sldMk cId="2993589072" sldId="346"/>
        </pc:sldMkLst>
      </pc:sldChg>
      <pc:sldChg chg="add del ord">
        <pc:chgData name="Jim Fleming" userId="161791bae1afb603" providerId="LiveId" clId="{E788F247-366A-134E-94F6-EF7ECDA605B6}" dt="2022-07-29T21:45:11.691" v="1330" actId="2696"/>
        <pc:sldMkLst>
          <pc:docMk/>
          <pc:sldMk cId="1558380582" sldId="347"/>
        </pc:sldMkLst>
      </pc:sldChg>
      <pc:sldChg chg="add del ord">
        <pc:chgData name="Jim Fleming" userId="161791bae1afb603" providerId="LiveId" clId="{E788F247-366A-134E-94F6-EF7ECDA605B6}" dt="2022-07-29T21:45:15.053" v="1331" actId="2696"/>
        <pc:sldMkLst>
          <pc:docMk/>
          <pc:sldMk cId="2930435792" sldId="348"/>
        </pc:sldMkLst>
      </pc:sldChg>
      <pc:sldChg chg="add del">
        <pc:chgData name="Jim Fleming" userId="161791bae1afb603" providerId="LiveId" clId="{E788F247-366A-134E-94F6-EF7ECDA605B6}" dt="2022-07-29T21:45:05.724" v="1327" actId="2696"/>
        <pc:sldMkLst>
          <pc:docMk/>
          <pc:sldMk cId="778471524" sldId="349"/>
        </pc:sldMkLst>
      </pc:sldChg>
      <pc:sldChg chg="add ord">
        <pc:chgData name="Jim Fleming" userId="161791bae1afb603" providerId="LiveId" clId="{E788F247-366A-134E-94F6-EF7ECDA605B6}" dt="2022-07-29T21:45:01.627" v="1325" actId="20578"/>
        <pc:sldMkLst>
          <pc:docMk/>
          <pc:sldMk cId="232880010" sldId="350"/>
        </pc:sldMkLst>
      </pc:sldChg>
      <pc:sldChg chg="add ord">
        <pc:chgData name="Jim Fleming" userId="161791bae1afb603" providerId="LiveId" clId="{E788F247-366A-134E-94F6-EF7ECDA605B6}" dt="2022-07-29T21:45:09.990" v="1329" actId="20578"/>
        <pc:sldMkLst>
          <pc:docMk/>
          <pc:sldMk cId="3141881432" sldId="351"/>
        </pc:sldMkLst>
      </pc:sldChg>
      <pc:sldChg chg="add ord">
        <pc:chgData name="Jim Fleming" userId="161791bae1afb603" providerId="LiveId" clId="{E788F247-366A-134E-94F6-EF7ECDA605B6}" dt="2022-07-29T21:45:19.244" v="1333" actId="20578"/>
        <pc:sldMkLst>
          <pc:docMk/>
          <pc:sldMk cId="1057515346" sldId="352"/>
        </pc:sldMkLst>
      </pc:sldChg>
      <pc:sldChg chg="add del ord">
        <pc:chgData name="Jim Fleming" userId="161791bae1afb603" providerId="LiveId" clId="{E788F247-366A-134E-94F6-EF7ECDA605B6}" dt="2022-07-30T13:58:05.300" v="1716" actId="2696"/>
        <pc:sldMkLst>
          <pc:docMk/>
          <pc:sldMk cId="3973137776" sldId="353"/>
        </pc:sldMkLst>
      </pc:sldChg>
      <pc:sldChg chg="addSp delSp modSp add mod ord">
        <pc:chgData name="Jim Fleming" userId="161791bae1afb603" providerId="LiveId" clId="{E788F247-366A-134E-94F6-EF7ECDA605B6}" dt="2022-07-30T14:00:02.737" v="1930" actId="14100"/>
        <pc:sldMkLst>
          <pc:docMk/>
          <pc:sldMk cId="3980784056" sldId="354"/>
        </pc:sldMkLst>
        <pc:spChg chg="add del mod">
          <ac:chgData name="Jim Fleming" userId="161791bae1afb603" providerId="LiveId" clId="{E788F247-366A-134E-94F6-EF7ECDA605B6}" dt="2022-07-29T21:47:44.376" v="1360" actId="478"/>
          <ac:spMkLst>
            <pc:docMk/>
            <pc:sldMk cId="3980784056" sldId="354"/>
            <ac:spMk id="3" creationId="{6F4BAD50-C46A-2471-8F05-F541955408C7}"/>
          </ac:spMkLst>
        </pc:spChg>
        <pc:spChg chg="add del mod">
          <ac:chgData name="Jim Fleming" userId="161791bae1afb603" providerId="LiveId" clId="{E788F247-366A-134E-94F6-EF7ECDA605B6}" dt="2022-07-29T21:47:45.121" v="1361" actId="478"/>
          <ac:spMkLst>
            <pc:docMk/>
            <pc:sldMk cId="3980784056" sldId="354"/>
            <ac:spMk id="5" creationId="{D18618B9-99CF-00FA-8E56-988FA756647A}"/>
          </ac:spMkLst>
        </pc:spChg>
        <pc:spChg chg="add mod">
          <ac:chgData name="Jim Fleming" userId="161791bae1afb603" providerId="LiveId" clId="{E788F247-366A-134E-94F6-EF7ECDA605B6}" dt="2022-07-29T21:50:08.512" v="1591" actId="1076"/>
          <ac:spMkLst>
            <pc:docMk/>
            <pc:sldMk cId="3980784056" sldId="354"/>
            <ac:spMk id="6" creationId="{D7C5DCB2-FE9C-D43A-BFA6-2251DABF1E0D}"/>
          </ac:spMkLst>
        </pc:spChg>
        <pc:spChg chg="add mod">
          <ac:chgData name="Jim Fleming" userId="161791bae1afb603" providerId="LiveId" clId="{E788F247-366A-134E-94F6-EF7ECDA605B6}" dt="2022-07-30T14:00:02.737" v="1930" actId="14100"/>
          <ac:spMkLst>
            <pc:docMk/>
            <pc:sldMk cId="3980784056" sldId="354"/>
            <ac:spMk id="7" creationId="{47373CE5-F17B-81FD-87B5-1339FAEAC35D}"/>
          </ac:spMkLst>
        </pc:spChg>
        <pc:spChg chg="del mod">
          <ac:chgData name="Jim Fleming" userId="161791bae1afb603" providerId="LiveId" clId="{E788F247-366A-134E-94F6-EF7ECDA605B6}" dt="2022-07-29T21:47:40.869" v="1358" actId="478"/>
          <ac:spMkLst>
            <pc:docMk/>
            <pc:sldMk cId="3980784056" sldId="354"/>
            <ac:spMk id="14" creationId="{5F776F3F-31E1-B7AA-5D11-1AB1A9490BFE}"/>
          </ac:spMkLst>
        </pc:spChg>
        <pc:spChg chg="del mod ord">
          <ac:chgData name="Jim Fleming" userId="161791bae1afb603" providerId="LiveId" clId="{E788F247-366A-134E-94F6-EF7ECDA605B6}" dt="2022-07-29T21:47:42.684" v="1359" actId="478"/>
          <ac:spMkLst>
            <pc:docMk/>
            <pc:sldMk cId="3980784056" sldId="354"/>
            <ac:spMk id="15" creationId="{471D51D5-D023-7649-17ED-5DEAD848493E}"/>
          </ac:spMkLst>
        </pc:spChg>
        <pc:spChg chg="del">
          <ac:chgData name="Jim Fleming" userId="161791bae1afb603" providerId="LiveId" clId="{E788F247-366A-134E-94F6-EF7ECDA605B6}" dt="2022-07-29T21:47:23.680" v="1355" actId="26606"/>
          <ac:spMkLst>
            <pc:docMk/>
            <pc:sldMk cId="3980784056" sldId="354"/>
            <ac:spMk id="6158" creationId="{B0792D4F-247E-46FE-85FC-881DEFA41D94}"/>
          </ac:spMkLst>
        </pc:spChg>
        <pc:spChg chg="add">
          <ac:chgData name="Jim Fleming" userId="161791bae1afb603" providerId="LiveId" clId="{E788F247-366A-134E-94F6-EF7ECDA605B6}" dt="2022-07-29T21:47:23.680" v="1355" actId="26606"/>
          <ac:spMkLst>
            <pc:docMk/>
            <pc:sldMk cId="3980784056" sldId="354"/>
            <ac:spMk id="8199" creationId="{B0792D4F-247E-46FE-85FC-881DEFA41D94}"/>
          </ac:spMkLst>
        </pc:spChg>
        <pc:picChg chg="del">
          <ac:chgData name="Jim Fleming" userId="161791bae1afb603" providerId="LiveId" clId="{E788F247-366A-134E-94F6-EF7ECDA605B6}" dt="2022-07-29T21:47:17.265" v="1353" actId="478"/>
          <ac:picMkLst>
            <pc:docMk/>
            <pc:sldMk cId="3980784056" sldId="354"/>
            <ac:picMk id="6148" creationId="{CED99999-D45D-7932-479E-91D982F1EB87}"/>
          </ac:picMkLst>
        </pc:picChg>
        <pc:picChg chg="add mod">
          <ac:chgData name="Jim Fleming" userId="161791bae1afb603" providerId="LiveId" clId="{E788F247-366A-134E-94F6-EF7ECDA605B6}" dt="2022-07-29T21:47:33.044" v="1356" actId="196"/>
          <ac:picMkLst>
            <pc:docMk/>
            <pc:sldMk cId="3980784056" sldId="354"/>
            <ac:picMk id="8194" creationId="{36E15443-2AAB-81E0-A96B-FD28BAB98F90}"/>
          </ac:picMkLst>
        </pc:picChg>
        <pc:cxnChg chg="del">
          <ac:chgData name="Jim Fleming" userId="161791bae1afb603" providerId="LiveId" clId="{E788F247-366A-134E-94F6-EF7ECDA605B6}" dt="2022-07-29T21:47:23.680" v="1355" actId="26606"/>
          <ac:cxnSpMkLst>
            <pc:docMk/>
            <pc:sldMk cId="3980784056" sldId="354"/>
            <ac:cxnSpMk id="6160" creationId="{7AD0F4D2-80E7-4A78-82EE-BEAEE4945407}"/>
          </ac:cxnSpMkLst>
        </pc:cxnChg>
        <pc:cxnChg chg="add">
          <ac:chgData name="Jim Fleming" userId="161791bae1afb603" providerId="LiveId" clId="{E788F247-366A-134E-94F6-EF7ECDA605B6}" dt="2022-07-29T21:47:23.680" v="1355" actId="26606"/>
          <ac:cxnSpMkLst>
            <pc:docMk/>
            <pc:sldMk cId="3980784056" sldId="354"/>
            <ac:cxnSpMk id="8201" creationId="{7AD0F4D2-80E7-4A78-82EE-BEAEE4945407}"/>
          </ac:cxnSpMkLst>
        </pc:cxnChg>
      </pc:sldChg>
      <pc:sldChg chg="add ord">
        <pc:chgData name="Jim Fleming" userId="161791bae1afb603" providerId="LiveId" clId="{E788F247-366A-134E-94F6-EF7ECDA605B6}" dt="2022-07-29T21:50:28.983" v="1597" actId="20578"/>
        <pc:sldMkLst>
          <pc:docMk/>
          <pc:sldMk cId="2208797292" sldId="355"/>
        </pc:sldMkLst>
      </pc:sldChg>
      <pc:sldChg chg="add">
        <pc:chgData name="Jim Fleming" userId="161791bae1afb603" providerId="LiveId" clId="{E788F247-366A-134E-94F6-EF7ECDA605B6}" dt="2022-07-29T21:51:50.418" v="1598" actId="2890"/>
        <pc:sldMkLst>
          <pc:docMk/>
          <pc:sldMk cId="2159946359" sldId="356"/>
        </pc:sldMkLst>
      </pc:sldChg>
      <pc:sldChg chg="addSp delSp modSp add mod">
        <pc:chgData name="Jim Fleming" userId="161791bae1afb603" providerId="LiveId" clId="{E788F247-366A-134E-94F6-EF7ECDA605B6}" dt="2022-07-30T14:32:53.469" v="2177" actId="207"/>
        <pc:sldMkLst>
          <pc:docMk/>
          <pc:sldMk cId="2946250559" sldId="357"/>
        </pc:sldMkLst>
        <pc:spChg chg="del mod">
          <ac:chgData name="Jim Fleming" userId="161791bae1afb603" providerId="LiveId" clId="{E788F247-366A-134E-94F6-EF7ECDA605B6}" dt="2022-07-29T23:53:09.058" v="1659" actId="478"/>
          <ac:spMkLst>
            <pc:docMk/>
            <pc:sldMk cId="2946250559" sldId="357"/>
            <ac:spMk id="2" creationId="{56E8B136-55D1-C229-815B-0FAB21102D38}"/>
          </ac:spMkLst>
        </pc:spChg>
        <pc:spChg chg="del">
          <ac:chgData name="Jim Fleming" userId="161791bae1afb603" providerId="LiveId" clId="{E788F247-366A-134E-94F6-EF7ECDA605B6}" dt="2022-07-29T21:52:04.206" v="1613" actId="478"/>
          <ac:spMkLst>
            <pc:docMk/>
            <pc:sldMk cId="2946250559" sldId="357"/>
            <ac:spMk id="3" creationId="{D7D72439-284A-008E-61E4-489A6FFD0D14}"/>
          </ac:spMkLst>
        </pc:spChg>
        <pc:spChg chg="add del mod">
          <ac:chgData name="Jim Fleming" userId="161791bae1afb603" providerId="LiveId" clId="{E788F247-366A-134E-94F6-EF7ECDA605B6}" dt="2022-07-29T21:52:06.269" v="1614" actId="478"/>
          <ac:spMkLst>
            <pc:docMk/>
            <pc:sldMk cId="2946250559" sldId="357"/>
            <ac:spMk id="6" creationId="{2EC743FF-D1ED-414D-D6D6-1A5298EC46EB}"/>
          </ac:spMkLst>
        </pc:spChg>
        <pc:spChg chg="add del mod">
          <ac:chgData name="Jim Fleming" userId="161791bae1afb603" providerId="LiveId" clId="{E788F247-366A-134E-94F6-EF7ECDA605B6}" dt="2022-07-29T23:53:10.140" v="1660" actId="478"/>
          <ac:spMkLst>
            <pc:docMk/>
            <pc:sldMk cId="2946250559" sldId="357"/>
            <ac:spMk id="8" creationId="{8FE57C35-549F-726A-EE71-8E2C158F33A2}"/>
          </ac:spMkLst>
        </pc:spChg>
        <pc:spChg chg="add mod">
          <ac:chgData name="Jim Fleming" userId="161791bae1afb603" providerId="LiveId" clId="{E788F247-366A-134E-94F6-EF7ECDA605B6}" dt="2022-07-30T14:32:42.877" v="2173" actId="207"/>
          <ac:spMkLst>
            <pc:docMk/>
            <pc:sldMk cId="2946250559" sldId="357"/>
            <ac:spMk id="9" creationId="{1651B135-741B-8C2B-5B85-24CF166F5A45}"/>
          </ac:spMkLst>
        </pc:spChg>
        <pc:spChg chg="add mod">
          <ac:chgData name="Jim Fleming" userId="161791bae1afb603" providerId="LiveId" clId="{E788F247-366A-134E-94F6-EF7ECDA605B6}" dt="2022-07-30T14:32:48.590" v="2175" actId="207"/>
          <ac:spMkLst>
            <pc:docMk/>
            <pc:sldMk cId="2946250559" sldId="357"/>
            <ac:spMk id="10" creationId="{8AF4CD0F-62E7-4138-E4E4-CC1AF413B731}"/>
          </ac:spMkLst>
        </pc:spChg>
        <pc:spChg chg="add del mod">
          <ac:chgData name="Jim Fleming" userId="161791bae1afb603" providerId="LiveId" clId="{E788F247-366A-134E-94F6-EF7ECDA605B6}" dt="2022-07-30T14:10:27.830" v="2069" actId="478"/>
          <ac:spMkLst>
            <pc:docMk/>
            <pc:sldMk cId="2946250559" sldId="357"/>
            <ac:spMk id="11" creationId="{5229672C-A4A0-4C52-AA91-921A4EDF75A9}"/>
          </ac:spMkLst>
        </pc:spChg>
        <pc:spChg chg="add mod">
          <ac:chgData name="Jim Fleming" userId="161791bae1afb603" providerId="LiveId" clId="{E788F247-366A-134E-94F6-EF7ECDA605B6}" dt="2022-07-30T14:12:04.796" v="2096" actId="1076"/>
          <ac:spMkLst>
            <pc:docMk/>
            <pc:sldMk cId="2946250559" sldId="357"/>
            <ac:spMk id="12" creationId="{BF8789CD-2D7B-63DF-41D6-088EEE165676}"/>
          </ac:spMkLst>
        </pc:spChg>
        <pc:spChg chg="add mod">
          <ac:chgData name="Jim Fleming" userId="161791bae1afb603" providerId="LiveId" clId="{E788F247-366A-134E-94F6-EF7ECDA605B6}" dt="2022-07-30T14:12:04.796" v="2096" actId="1076"/>
          <ac:spMkLst>
            <pc:docMk/>
            <pc:sldMk cId="2946250559" sldId="357"/>
            <ac:spMk id="13" creationId="{41B18EB1-7A99-1889-8CE0-D0AB4DD85974}"/>
          </ac:spMkLst>
        </pc:spChg>
        <pc:spChg chg="add mod">
          <ac:chgData name="Jim Fleming" userId="161791bae1afb603" providerId="LiveId" clId="{E788F247-366A-134E-94F6-EF7ECDA605B6}" dt="2022-07-30T14:12:04.796" v="2096" actId="1076"/>
          <ac:spMkLst>
            <pc:docMk/>
            <pc:sldMk cId="2946250559" sldId="357"/>
            <ac:spMk id="14" creationId="{674EF2F7-9F30-563E-7FA9-269D190A147B}"/>
          </ac:spMkLst>
        </pc:spChg>
        <pc:spChg chg="add mod">
          <ac:chgData name="Jim Fleming" userId="161791bae1afb603" providerId="LiveId" clId="{E788F247-366A-134E-94F6-EF7ECDA605B6}" dt="2022-07-30T14:14:21.502" v="2153" actId="1076"/>
          <ac:spMkLst>
            <pc:docMk/>
            <pc:sldMk cId="2946250559" sldId="357"/>
            <ac:spMk id="15" creationId="{B372F2AA-E26E-19F3-C550-D894E947F9C7}"/>
          </ac:spMkLst>
        </pc:spChg>
        <pc:spChg chg="add mod">
          <ac:chgData name="Jim Fleming" userId="161791bae1afb603" providerId="LiveId" clId="{E788F247-366A-134E-94F6-EF7ECDA605B6}" dt="2022-07-30T14:12:53.348" v="2127" actId="167"/>
          <ac:spMkLst>
            <pc:docMk/>
            <pc:sldMk cId="2946250559" sldId="357"/>
            <ac:spMk id="16" creationId="{33E2AF2C-58F6-18B9-1CDC-3C49994327E3}"/>
          </ac:spMkLst>
        </pc:spChg>
        <pc:spChg chg="add mod">
          <ac:chgData name="Jim Fleming" userId="161791bae1afb603" providerId="LiveId" clId="{E788F247-366A-134E-94F6-EF7ECDA605B6}" dt="2022-07-30T14:12:33.912" v="2114" actId="1076"/>
          <ac:spMkLst>
            <pc:docMk/>
            <pc:sldMk cId="2946250559" sldId="357"/>
            <ac:spMk id="17" creationId="{164136C5-6165-3FB8-A114-5B480FDE1AE2}"/>
          </ac:spMkLst>
        </pc:spChg>
        <pc:spChg chg="add mod">
          <ac:chgData name="Jim Fleming" userId="161791bae1afb603" providerId="LiveId" clId="{E788F247-366A-134E-94F6-EF7ECDA605B6}" dt="2022-07-30T14:13:26.078" v="2143" actId="1076"/>
          <ac:spMkLst>
            <pc:docMk/>
            <pc:sldMk cId="2946250559" sldId="357"/>
            <ac:spMk id="18" creationId="{8C346F71-98DA-8383-3E85-953337437547}"/>
          </ac:spMkLst>
        </pc:spChg>
        <pc:spChg chg="add mod">
          <ac:chgData name="Jim Fleming" userId="161791bae1afb603" providerId="LiveId" clId="{E788F247-366A-134E-94F6-EF7ECDA605B6}" dt="2022-07-30T14:32:53.469" v="2177" actId="207"/>
          <ac:spMkLst>
            <pc:docMk/>
            <pc:sldMk cId="2946250559" sldId="357"/>
            <ac:spMk id="19" creationId="{172901C4-C1A8-F91D-4C9E-2DA2ED2C1310}"/>
          </ac:spMkLst>
        </pc:spChg>
        <pc:grpChg chg="add mod">
          <ac:chgData name="Jim Fleming" userId="161791bae1afb603" providerId="LiveId" clId="{E788F247-366A-134E-94F6-EF7ECDA605B6}" dt="2022-07-30T14:15:08.210" v="2165" actId="1035"/>
          <ac:grpSpMkLst>
            <pc:docMk/>
            <pc:sldMk cId="2946250559" sldId="357"/>
            <ac:grpSpMk id="20" creationId="{FC3F5F40-C9C3-966A-630F-33CEB145D0A0}"/>
          </ac:grpSpMkLst>
        </pc:grpChg>
        <pc:picChg chg="del">
          <ac:chgData name="Jim Fleming" userId="161791bae1afb603" providerId="LiveId" clId="{E788F247-366A-134E-94F6-EF7ECDA605B6}" dt="2022-07-29T23:53:07.301" v="1658" actId="478"/>
          <ac:picMkLst>
            <pc:docMk/>
            <pc:sldMk cId="2946250559" sldId="357"/>
            <ac:picMk id="5" creationId="{3A76972D-22C4-F901-AF69-A66D2D1DD233}"/>
          </ac:picMkLst>
        </pc:picChg>
        <pc:picChg chg="add del mod">
          <ac:chgData name="Jim Fleming" userId="161791bae1afb603" providerId="LiveId" clId="{E788F247-366A-134E-94F6-EF7ECDA605B6}" dt="2022-07-30T14:13:48.828" v="2145" actId="478"/>
          <ac:picMkLst>
            <pc:docMk/>
            <pc:sldMk cId="2946250559" sldId="357"/>
            <ac:picMk id="9218" creationId="{FA88F5A1-5004-4BD7-3C3B-303C6AE7F5C1}"/>
          </ac:picMkLst>
        </pc:picChg>
      </pc:sldChg>
      <pc:sldChg chg="modSp add mod">
        <pc:chgData name="Jim Fleming" userId="161791bae1afb603" providerId="LiveId" clId="{E788F247-366A-134E-94F6-EF7ECDA605B6}" dt="2022-07-30T13:59:51.784" v="1928" actId="14100"/>
        <pc:sldMkLst>
          <pc:docMk/>
          <pc:sldMk cId="816132151" sldId="358"/>
        </pc:sldMkLst>
        <pc:spChg chg="mod">
          <ac:chgData name="Jim Fleming" userId="161791bae1afb603" providerId="LiveId" clId="{E788F247-366A-134E-94F6-EF7ECDA605B6}" dt="2022-07-30T13:59:51.784" v="1928" actId="14100"/>
          <ac:spMkLst>
            <pc:docMk/>
            <pc:sldMk cId="816132151" sldId="358"/>
            <ac:spMk id="7" creationId="{47373CE5-F17B-81FD-87B5-1339FAEAC35D}"/>
          </ac:spMkLst>
        </pc:spChg>
      </pc:sldChg>
    </pc:docChg>
  </pc:docChgLst>
  <pc:docChgLst>
    <pc:chgData name="Jim Fleming" userId="161791bae1afb603" providerId="LiveId" clId="{DD34F771-86B4-6D4B-A9FA-E402038BC9C2}"/>
    <pc:docChg chg="custSel addSld delSld modSld sldOrd">
      <pc:chgData name="Jim Fleming" userId="161791bae1afb603" providerId="LiveId" clId="{DD34F771-86B4-6D4B-A9FA-E402038BC9C2}" dt="2022-08-28T00:59:15.471" v="205" actId="20578"/>
      <pc:docMkLst>
        <pc:docMk/>
      </pc:docMkLst>
      <pc:sldChg chg="modSp mod">
        <pc:chgData name="Jim Fleming" userId="161791bae1afb603" providerId="LiveId" clId="{DD34F771-86B4-6D4B-A9FA-E402038BC9C2}" dt="2022-08-28T00:53:06.484" v="8" actId="20577"/>
        <pc:sldMkLst>
          <pc:docMk/>
          <pc:sldMk cId="2671222331" sldId="330"/>
        </pc:sldMkLst>
        <pc:spChg chg="mod">
          <ac:chgData name="Jim Fleming" userId="161791bae1afb603" providerId="LiveId" clId="{DD34F771-86B4-6D4B-A9FA-E402038BC9C2}" dt="2022-08-28T00:53:01.207" v="4" actId="20577"/>
          <ac:spMkLst>
            <pc:docMk/>
            <pc:sldMk cId="2671222331" sldId="330"/>
            <ac:spMk id="2" creationId="{56E8B136-55D1-C229-815B-0FAB21102D38}"/>
          </ac:spMkLst>
        </pc:spChg>
        <pc:spChg chg="mod">
          <ac:chgData name="Jim Fleming" userId="161791bae1afb603" providerId="LiveId" clId="{DD34F771-86B4-6D4B-A9FA-E402038BC9C2}" dt="2022-08-28T00:53:06.484" v="8" actId="20577"/>
          <ac:spMkLst>
            <pc:docMk/>
            <pc:sldMk cId="2671222331" sldId="330"/>
            <ac:spMk id="3" creationId="{D7D72439-284A-008E-61E4-489A6FFD0D14}"/>
          </ac:spMkLst>
        </pc:spChg>
      </pc:sldChg>
      <pc:sldChg chg="modSp mod">
        <pc:chgData name="Jim Fleming" userId="161791bae1afb603" providerId="LiveId" clId="{DD34F771-86B4-6D4B-A9FA-E402038BC9C2}" dt="2022-08-28T00:53:45.096" v="14" actId="20577"/>
        <pc:sldMkLst>
          <pc:docMk/>
          <pc:sldMk cId="3964023673" sldId="336"/>
        </pc:sldMkLst>
        <pc:spChg chg="mod">
          <ac:chgData name="Jim Fleming" userId="161791bae1afb603" providerId="LiveId" clId="{DD34F771-86B4-6D4B-A9FA-E402038BC9C2}" dt="2022-08-28T00:53:45.096" v="14" actId="20577"/>
          <ac:spMkLst>
            <pc:docMk/>
            <pc:sldMk cId="3964023673" sldId="336"/>
            <ac:spMk id="2" creationId="{56E8B136-55D1-C229-815B-0FAB21102D38}"/>
          </ac:spMkLst>
        </pc:spChg>
        <pc:spChg chg="mod">
          <ac:chgData name="Jim Fleming" userId="161791bae1afb603" providerId="LiveId" clId="{DD34F771-86B4-6D4B-A9FA-E402038BC9C2}" dt="2022-08-28T00:53:39.821" v="11" actId="207"/>
          <ac:spMkLst>
            <pc:docMk/>
            <pc:sldMk cId="3964023673" sldId="336"/>
            <ac:spMk id="3" creationId="{D7D72439-284A-008E-61E4-489A6FFD0D14}"/>
          </ac:spMkLst>
        </pc:spChg>
      </pc:sldChg>
      <pc:sldChg chg="delSp add del setBg delDesignElem">
        <pc:chgData name="Jim Fleming" userId="161791bae1afb603" providerId="LiveId" clId="{DD34F771-86B4-6D4B-A9FA-E402038BC9C2}" dt="2022-08-28T00:56:52.790" v="35" actId="2696"/>
        <pc:sldMkLst>
          <pc:docMk/>
          <pc:sldMk cId="2140641292" sldId="343"/>
        </pc:sldMkLst>
        <pc:spChg chg="del">
          <ac:chgData name="Jim Fleming" userId="161791bae1afb603" providerId="LiveId" clId="{DD34F771-86B4-6D4B-A9FA-E402038BC9C2}" dt="2022-08-28T00:56:27.335" v="30"/>
          <ac:spMkLst>
            <pc:docMk/>
            <pc:sldMk cId="2140641292" sldId="343"/>
            <ac:spMk id="2055" creationId="{9B76D444-2756-434F-AE61-96D69830C13E}"/>
          </ac:spMkLst>
        </pc:spChg>
        <pc:spChg chg="del">
          <ac:chgData name="Jim Fleming" userId="161791bae1afb603" providerId="LiveId" clId="{DD34F771-86B4-6D4B-A9FA-E402038BC9C2}" dt="2022-08-28T00:56:27.335" v="30"/>
          <ac:spMkLst>
            <pc:docMk/>
            <pc:sldMk cId="2140641292" sldId="343"/>
            <ac:spMk id="2057" creationId="{0AF80B57-54E2-4D01-8731-3F38B0C56C95}"/>
          </ac:spMkLst>
        </pc:spChg>
      </pc:sldChg>
      <pc:sldChg chg="addSp delSp modSp mod ord">
        <pc:chgData name="Jim Fleming" userId="161791bae1afb603" providerId="LiveId" clId="{DD34F771-86B4-6D4B-A9FA-E402038BC9C2}" dt="2022-08-28T00:59:06.216" v="204" actId="20578"/>
        <pc:sldMkLst>
          <pc:docMk/>
          <pc:sldMk cId="3980784056" sldId="354"/>
        </pc:sldMkLst>
        <pc:spChg chg="mod">
          <ac:chgData name="Jim Fleming" userId="161791bae1afb603" providerId="LiveId" clId="{DD34F771-86B4-6D4B-A9FA-E402038BC9C2}" dt="2022-08-28T00:56:49.868" v="34"/>
          <ac:spMkLst>
            <pc:docMk/>
            <pc:sldMk cId="3980784056" sldId="354"/>
            <ac:spMk id="6" creationId="{D7C5DCB2-FE9C-D43A-BFA6-2251DABF1E0D}"/>
          </ac:spMkLst>
        </pc:spChg>
        <pc:spChg chg="mod">
          <ac:chgData name="Jim Fleming" userId="161791bae1afb603" providerId="LiveId" clId="{DD34F771-86B4-6D4B-A9FA-E402038BC9C2}" dt="2022-08-28T00:58:18.050" v="198" actId="14100"/>
          <ac:spMkLst>
            <pc:docMk/>
            <pc:sldMk cId="3980784056" sldId="354"/>
            <ac:spMk id="7" creationId="{47373CE5-F17B-81FD-87B5-1339FAEAC35D}"/>
          </ac:spMkLst>
        </pc:spChg>
        <pc:picChg chg="add mod">
          <ac:chgData name="Jim Fleming" userId="161791bae1afb603" providerId="LiveId" clId="{DD34F771-86B4-6D4B-A9FA-E402038BC9C2}" dt="2022-08-28T00:56:36.364" v="32"/>
          <ac:picMkLst>
            <pc:docMk/>
            <pc:sldMk cId="3980784056" sldId="354"/>
            <ac:picMk id="2" creationId="{DC6EF0D6-93B0-9FAB-43CF-2B1CAE8F8E94}"/>
          </ac:picMkLst>
        </pc:picChg>
        <pc:picChg chg="del">
          <ac:chgData name="Jim Fleming" userId="161791bae1afb603" providerId="LiveId" clId="{DD34F771-86B4-6D4B-A9FA-E402038BC9C2}" dt="2022-08-28T00:56:32.551" v="31" actId="478"/>
          <ac:picMkLst>
            <pc:docMk/>
            <pc:sldMk cId="3980784056" sldId="354"/>
            <ac:picMk id="8194" creationId="{36E15443-2AAB-81E0-A96B-FD28BAB98F90}"/>
          </ac:picMkLst>
        </pc:picChg>
      </pc:sldChg>
      <pc:sldChg chg="del">
        <pc:chgData name="Jim Fleming" userId="161791bae1afb603" providerId="LiveId" clId="{DD34F771-86B4-6D4B-A9FA-E402038BC9C2}" dt="2022-08-28T00:53:50.558" v="15" actId="2696"/>
        <pc:sldMkLst>
          <pc:docMk/>
          <pc:sldMk cId="761307591" sldId="365"/>
        </pc:sldMkLst>
      </pc:sldChg>
      <pc:sldChg chg="del">
        <pc:chgData name="Jim Fleming" userId="161791bae1afb603" providerId="LiveId" clId="{DD34F771-86B4-6D4B-A9FA-E402038BC9C2}" dt="2022-08-28T00:53:53.558" v="17" actId="2696"/>
        <pc:sldMkLst>
          <pc:docMk/>
          <pc:sldMk cId="1796127878" sldId="366"/>
        </pc:sldMkLst>
      </pc:sldChg>
      <pc:sldChg chg="del">
        <pc:chgData name="Jim Fleming" userId="161791bae1afb603" providerId="LiveId" clId="{DD34F771-86B4-6D4B-A9FA-E402038BC9C2}" dt="2022-08-28T00:53:51.799" v="16" actId="2696"/>
        <pc:sldMkLst>
          <pc:docMk/>
          <pc:sldMk cId="211672669" sldId="374"/>
        </pc:sldMkLst>
      </pc:sldChg>
      <pc:sldChg chg="del">
        <pc:chgData name="Jim Fleming" userId="161791bae1afb603" providerId="LiveId" clId="{DD34F771-86B4-6D4B-A9FA-E402038BC9C2}" dt="2022-08-28T00:56:53.621" v="36" actId="2696"/>
        <pc:sldMkLst>
          <pc:docMk/>
          <pc:sldMk cId="83548042" sldId="375"/>
        </pc:sldMkLst>
      </pc:sldChg>
      <pc:sldChg chg="modSp mod ord">
        <pc:chgData name="Jim Fleming" userId="161791bae1afb603" providerId="LiveId" clId="{DD34F771-86B4-6D4B-A9FA-E402038BC9C2}" dt="2022-08-28T00:58:54.890" v="203" actId="20578"/>
        <pc:sldMkLst>
          <pc:docMk/>
          <pc:sldMk cId="3421700753" sldId="376"/>
        </pc:sldMkLst>
        <pc:spChg chg="mod">
          <ac:chgData name="Jim Fleming" userId="161791bae1afb603" providerId="LiveId" clId="{DD34F771-86B4-6D4B-A9FA-E402038BC9C2}" dt="2022-08-28T00:54:52.391" v="20" actId="1076"/>
          <ac:spMkLst>
            <pc:docMk/>
            <pc:sldMk cId="3421700753" sldId="376"/>
            <ac:spMk id="8" creationId="{EDBA8CCF-3C5F-5A32-4B6E-F357FD8D079D}"/>
          </ac:spMkLst>
        </pc:spChg>
      </pc:sldChg>
      <pc:sldChg chg="add ord">
        <pc:chgData name="Jim Fleming" userId="161791bae1afb603" providerId="LiveId" clId="{DD34F771-86B4-6D4B-A9FA-E402038BC9C2}" dt="2022-08-28T00:54:03.286" v="19" actId="20578"/>
        <pc:sldMkLst>
          <pc:docMk/>
          <pc:sldMk cId="4051998414" sldId="377"/>
        </pc:sldMkLst>
      </pc:sldChg>
      <pc:sldChg chg="modSp add mod ord">
        <pc:chgData name="Jim Fleming" userId="161791bae1afb603" providerId="LiveId" clId="{DD34F771-86B4-6D4B-A9FA-E402038BC9C2}" dt="2022-08-28T00:59:15.471" v="205" actId="20578"/>
        <pc:sldMkLst>
          <pc:docMk/>
          <pc:sldMk cId="267366896" sldId="378"/>
        </pc:sldMkLst>
        <pc:spChg chg="mod">
          <ac:chgData name="Jim Fleming" userId="161791bae1afb603" providerId="LiveId" clId="{DD34F771-86B4-6D4B-A9FA-E402038BC9C2}" dt="2022-08-28T00:55:15.554" v="28" actId="1037"/>
          <ac:spMkLst>
            <pc:docMk/>
            <pc:sldMk cId="267366896" sldId="378"/>
            <ac:spMk id="8" creationId="{EDBA8CCF-3C5F-5A32-4B6E-F357FD8D079D}"/>
          </ac:spMkLst>
        </pc:spChg>
      </pc:sldChg>
      <pc:sldChg chg="add">
        <pc:chgData name="Jim Fleming" userId="161791bae1afb603" providerId="LiveId" clId="{DD34F771-86B4-6D4B-A9FA-E402038BC9C2}" dt="2022-08-28T00:58:28.616" v="200" actId="2890"/>
        <pc:sldMkLst>
          <pc:docMk/>
          <pc:sldMk cId="3024436789" sldId="379"/>
        </pc:sldMkLst>
      </pc:sldChg>
      <pc:sldChg chg="add">
        <pc:chgData name="Jim Fleming" userId="161791bae1afb603" providerId="LiveId" clId="{DD34F771-86B4-6D4B-A9FA-E402038BC9C2}" dt="2022-08-28T00:58:30.874" v="201" actId="2890"/>
        <pc:sldMkLst>
          <pc:docMk/>
          <pc:sldMk cId="1664981108" sldId="380"/>
        </pc:sldMkLst>
      </pc:sldChg>
      <pc:sldChg chg="add">
        <pc:chgData name="Jim Fleming" userId="161791bae1afb603" providerId="LiveId" clId="{DD34F771-86B4-6D4B-A9FA-E402038BC9C2}" dt="2022-08-28T00:58:32.867" v="202" actId="2890"/>
        <pc:sldMkLst>
          <pc:docMk/>
          <pc:sldMk cId="535739117" sldId="381"/>
        </pc:sldMkLst>
      </pc:sldChg>
    </pc:docChg>
  </pc:docChgLst>
  <pc:docChgLst>
    <pc:chgData name="Jim Fleming" userId="161791bae1afb603" providerId="LiveId" clId="{BADD076F-D83B-B643-A822-6C16ECC4FB15}"/>
    <pc:docChg chg="undo custSel delSld modSld">
      <pc:chgData name="Jim Fleming" userId="161791bae1afb603" providerId="LiveId" clId="{BADD076F-D83B-B643-A822-6C16ECC4FB15}" dt="2022-07-17T18:44:14.447" v="374" actId="20577"/>
      <pc:docMkLst>
        <pc:docMk/>
      </pc:docMkLst>
      <pc:sldChg chg="modSp mod">
        <pc:chgData name="Jim Fleming" userId="161791bae1afb603" providerId="LiveId" clId="{BADD076F-D83B-B643-A822-6C16ECC4FB15}" dt="2022-07-17T18:44:14.447" v="374" actId="20577"/>
        <pc:sldMkLst>
          <pc:docMk/>
          <pc:sldMk cId="1195680594" sldId="257"/>
        </pc:sldMkLst>
        <pc:spChg chg="mod">
          <ac:chgData name="Jim Fleming" userId="161791bae1afb603" providerId="LiveId" clId="{BADD076F-D83B-B643-A822-6C16ECC4FB15}" dt="2022-07-17T18:44:12.470" v="373" actId="139"/>
          <ac:spMkLst>
            <pc:docMk/>
            <pc:sldMk cId="1195680594" sldId="257"/>
            <ac:spMk id="2" creationId="{31839C84-6451-5BC6-C865-DD9DF198695D}"/>
          </ac:spMkLst>
        </pc:spChg>
        <pc:spChg chg="mod">
          <ac:chgData name="Jim Fleming" userId="161791bae1afb603" providerId="LiveId" clId="{BADD076F-D83B-B643-A822-6C16ECC4FB15}" dt="2022-07-17T18:44:14.447" v="374" actId="20577"/>
          <ac:spMkLst>
            <pc:docMk/>
            <pc:sldMk cId="1195680594" sldId="257"/>
            <ac:spMk id="3" creationId="{10DCE511-3773-B21E-D9E1-B6C5E2CB35C3}"/>
          </ac:spMkLst>
        </pc:spChg>
      </pc:sldChg>
      <pc:sldChg chg="addSp modSp mod">
        <pc:chgData name="Jim Fleming" userId="161791bae1afb603" providerId="LiveId" clId="{BADD076F-D83B-B643-A822-6C16ECC4FB15}" dt="2022-07-17T18:43:32.021" v="332" actId="20577"/>
        <pc:sldMkLst>
          <pc:docMk/>
          <pc:sldMk cId="2671222331" sldId="330"/>
        </pc:sldMkLst>
        <pc:spChg chg="mod">
          <ac:chgData name="Jim Fleming" userId="161791bae1afb603" providerId="LiveId" clId="{BADD076F-D83B-B643-A822-6C16ECC4FB15}" dt="2022-07-17T18:43:32.021" v="332" actId="20577"/>
          <ac:spMkLst>
            <pc:docMk/>
            <pc:sldMk cId="2671222331" sldId="330"/>
            <ac:spMk id="2" creationId="{56E8B136-55D1-C229-815B-0FAB21102D38}"/>
          </ac:spMkLst>
        </pc:spChg>
        <pc:spChg chg="mod">
          <ac:chgData name="Jim Fleming" userId="161791bae1afb603" providerId="LiveId" clId="{BADD076F-D83B-B643-A822-6C16ECC4FB15}" dt="2022-07-17T18:42:49.349" v="314" actId="20577"/>
          <ac:spMkLst>
            <pc:docMk/>
            <pc:sldMk cId="2671222331" sldId="330"/>
            <ac:spMk id="3" creationId="{D7D72439-284A-008E-61E4-489A6FFD0D14}"/>
          </ac:spMkLst>
        </pc:spChg>
        <pc:spChg chg="add mod">
          <ac:chgData name="Jim Fleming" userId="161791bae1afb603" providerId="LiveId" clId="{BADD076F-D83B-B643-A822-6C16ECC4FB15}" dt="2022-07-17T18:43:02.108" v="317" actId="1076"/>
          <ac:spMkLst>
            <pc:docMk/>
            <pc:sldMk cId="2671222331" sldId="330"/>
            <ac:spMk id="4" creationId="{40E540DA-794C-C0CA-9E1F-E748624D330E}"/>
          </ac:spMkLst>
        </pc:spChg>
        <pc:cxnChg chg="add mod">
          <ac:chgData name="Jim Fleming" userId="161791bae1afb603" providerId="LiveId" clId="{BADD076F-D83B-B643-A822-6C16ECC4FB15}" dt="2022-07-17T18:42:07.572" v="267" actId="14100"/>
          <ac:cxnSpMkLst>
            <pc:docMk/>
            <pc:sldMk cId="2671222331" sldId="330"/>
            <ac:cxnSpMk id="6" creationId="{6498AFAC-B993-1121-0ED6-695722945534}"/>
          </ac:cxnSpMkLst>
        </pc:cxnChg>
        <pc:cxnChg chg="add mod">
          <ac:chgData name="Jim Fleming" userId="161791bae1afb603" providerId="LiveId" clId="{BADD076F-D83B-B643-A822-6C16ECC4FB15}" dt="2022-07-17T18:42:18.844" v="273" actId="1035"/>
          <ac:cxnSpMkLst>
            <pc:docMk/>
            <pc:sldMk cId="2671222331" sldId="330"/>
            <ac:cxnSpMk id="7" creationId="{4EFE387E-A190-8228-0ECA-1F9D3DDED7B4}"/>
          </ac:cxnSpMkLst>
        </pc:cxnChg>
      </pc:sldChg>
      <pc:sldChg chg="del">
        <pc:chgData name="Jim Fleming" userId="161791bae1afb603" providerId="LiveId" clId="{BADD076F-D83B-B643-A822-6C16ECC4FB15}" dt="2022-07-17T18:43:48.142" v="333" actId="2696"/>
        <pc:sldMkLst>
          <pc:docMk/>
          <pc:sldMk cId="2130758618" sldId="333"/>
        </pc:sldMkLst>
      </pc:sldChg>
      <pc:sldChg chg="del">
        <pc:chgData name="Jim Fleming" userId="161791bae1afb603" providerId="LiveId" clId="{BADD076F-D83B-B643-A822-6C16ECC4FB15}" dt="2022-07-17T18:43:48.591" v="334" actId="2696"/>
        <pc:sldMkLst>
          <pc:docMk/>
          <pc:sldMk cId="1399247090" sldId="334"/>
        </pc:sldMkLst>
      </pc:sldChg>
      <pc:sldChg chg="del">
        <pc:chgData name="Jim Fleming" userId="161791bae1afb603" providerId="LiveId" clId="{BADD076F-D83B-B643-A822-6C16ECC4FB15}" dt="2022-07-17T18:43:49.332" v="335" actId="2696"/>
        <pc:sldMkLst>
          <pc:docMk/>
          <pc:sldMk cId="1821308011" sldId="335"/>
        </pc:sldMkLst>
      </pc:sldChg>
      <pc:sldChg chg="del">
        <pc:chgData name="Jim Fleming" userId="161791bae1afb603" providerId="LiveId" clId="{BADD076F-D83B-B643-A822-6C16ECC4FB15}" dt="2022-07-17T18:43:49.813" v="336" actId="2696"/>
        <pc:sldMkLst>
          <pc:docMk/>
          <pc:sldMk cId="829528763" sldId="336"/>
        </pc:sldMkLst>
      </pc:sldChg>
      <pc:sldChg chg="del">
        <pc:chgData name="Jim Fleming" userId="161791bae1afb603" providerId="LiveId" clId="{BADD076F-D83B-B643-A822-6C16ECC4FB15}" dt="2022-07-17T18:43:50.953" v="337" actId="2696"/>
        <pc:sldMkLst>
          <pc:docMk/>
          <pc:sldMk cId="3704001539" sldId="337"/>
        </pc:sldMkLst>
      </pc:sldChg>
      <pc:sldChg chg="del">
        <pc:chgData name="Jim Fleming" userId="161791bae1afb603" providerId="LiveId" clId="{BADD076F-D83B-B643-A822-6C16ECC4FB15}" dt="2022-07-17T18:36:20.186" v="32" actId="2696"/>
        <pc:sldMkLst>
          <pc:docMk/>
          <pc:sldMk cId="662632925" sldId="338"/>
        </pc:sldMkLst>
      </pc:sldChg>
    </pc:docChg>
  </pc:docChgLst>
  <pc:docChgLst>
    <pc:chgData name="Jim Fleming" userId="161791bae1afb603" providerId="LiveId" clId="{015CDD2C-A8E9-AA4D-8892-2DD420DDDEBB}"/>
    <pc:docChg chg="custSel addSld delSld modSld sldOrd">
      <pc:chgData name="Jim Fleming" userId="161791bae1afb603" providerId="LiveId" clId="{015CDD2C-A8E9-AA4D-8892-2DD420DDDEBB}" dt="2022-09-18T17:15:17.786" v="185" actId="2696"/>
      <pc:docMkLst>
        <pc:docMk/>
      </pc:docMkLst>
      <pc:sldChg chg="modSp mod">
        <pc:chgData name="Jim Fleming" userId="161791bae1afb603" providerId="LiveId" clId="{015CDD2C-A8E9-AA4D-8892-2DD420DDDEBB}" dt="2022-09-11T20:23:14.096" v="4" actId="207"/>
        <pc:sldMkLst>
          <pc:docMk/>
          <pc:sldMk cId="3964023673" sldId="336"/>
        </pc:sldMkLst>
        <pc:spChg chg="mod">
          <ac:chgData name="Jim Fleming" userId="161791bae1afb603" providerId="LiveId" clId="{015CDD2C-A8E9-AA4D-8892-2DD420DDDEBB}" dt="2022-09-11T20:23:14.096" v="4" actId="207"/>
          <ac:spMkLst>
            <pc:docMk/>
            <pc:sldMk cId="3964023673" sldId="336"/>
            <ac:spMk id="3" creationId="{D7D72439-284A-008E-61E4-489A6FFD0D14}"/>
          </ac:spMkLst>
        </pc:spChg>
      </pc:sldChg>
      <pc:sldChg chg="del">
        <pc:chgData name="Jim Fleming" userId="161791bae1afb603" providerId="LiveId" clId="{015CDD2C-A8E9-AA4D-8892-2DD420DDDEBB}" dt="2022-09-11T20:23:24.859" v="5" actId="2696"/>
        <pc:sldMkLst>
          <pc:docMk/>
          <pc:sldMk cId="3074875806" sldId="359"/>
        </pc:sldMkLst>
      </pc:sldChg>
      <pc:sldChg chg="del">
        <pc:chgData name="Jim Fleming" userId="161791bae1afb603" providerId="LiveId" clId="{015CDD2C-A8E9-AA4D-8892-2DD420DDDEBB}" dt="2022-09-18T17:15:17.786" v="185" actId="2696"/>
        <pc:sldMkLst>
          <pc:docMk/>
          <pc:sldMk cId="3072840993" sldId="361"/>
        </pc:sldMkLst>
      </pc:sldChg>
      <pc:sldChg chg="del">
        <pc:chgData name="Jim Fleming" userId="161791bae1afb603" providerId="LiveId" clId="{015CDD2C-A8E9-AA4D-8892-2DD420DDDEBB}" dt="2022-09-18T17:15:17.786" v="185" actId="2696"/>
        <pc:sldMkLst>
          <pc:docMk/>
          <pc:sldMk cId="2988817297" sldId="382"/>
        </pc:sldMkLst>
      </pc:sldChg>
      <pc:sldChg chg="del">
        <pc:chgData name="Jim Fleming" userId="161791bae1afb603" providerId="LiveId" clId="{015CDD2C-A8E9-AA4D-8892-2DD420DDDEBB}" dt="2022-09-11T20:23:24.859" v="5" actId="2696"/>
        <pc:sldMkLst>
          <pc:docMk/>
          <pc:sldMk cId="1943620724" sldId="383"/>
        </pc:sldMkLst>
      </pc:sldChg>
      <pc:sldChg chg="del">
        <pc:chgData name="Jim Fleming" userId="161791bae1afb603" providerId="LiveId" clId="{015CDD2C-A8E9-AA4D-8892-2DD420DDDEBB}" dt="2022-09-11T20:23:24.859" v="5" actId="2696"/>
        <pc:sldMkLst>
          <pc:docMk/>
          <pc:sldMk cId="4241868641" sldId="384"/>
        </pc:sldMkLst>
      </pc:sldChg>
      <pc:sldChg chg="del">
        <pc:chgData name="Jim Fleming" userId="161791bae1afb603" providerId="LiveId" clId="{015CDD2C-A8E9-AA4D-8892-2DD420DDDEBB}" dt="2022-09-18T17:15:17.786" v="185" actId="2696"/>
        <pc:sldMkLst>
          <pc:docMk/>
          <pc:sldMk cId="1495771307" sldId="385"/>
        </pc:sldMkLst>
      </pc:sldChg>
      <pc:sldChg chg="modSp del">
        <pc:chgData name="Jim Fleming" userId="161791bae1afb603" providerId="LiveId" clId="{015CDD2C-A8E9-AA4D-8892-2DD420DDDEBB}" dt="2022-09-18T17:15:17.786" v="185" actId="2696"/>
        <pc:sldMkLst>
          <pc:docMk/>
          <pc:sldMk cId="1791236111" sldId="386"/>
        </pc:sldMkLst>
        <pc:picChg chg="mod">
          <ac:chgData name="Jim Fleming" userId="161791bae1afb603" providerId="LiveId" clId="{015CDD2C-A8E9-AA4D-8892-2DD420DDDEBB}" dt="2022-09-11T20:33:02.235" v="133" actId="1037"/>
          <ac:picMkLst>
            <pc:docMk/>
            <pc:sldMk cId="1791236111" sldId="386"/>
            <ac:picMk id="6148" creationId="{CED99999-D45D-7932-479E-91D982F1EB87}"/>
          </ac:picMkLst>
        </pc:picChg>
      </pc:sldChg>
      <pc:sldChg chg="modSp del">
        <pc:chgData name="Jim Fleming" userId="161791bae1afb603" providerId="LiveId" clId="{015CDD2C-A8E9-AA4D-8892-2DD420DDDEBB}" dt="2022-09-18T17:15:17.786" v="185" actId="2696"/>
        <pc:sldMkLst>
          <pc:docMk/>
          <pc:sldMk cId="2037322733" sldId="387"/>
        </pc:sldMkLst>
        <pc:picChg chg="mod">
          <ac:chgData name="Jim Fleming" userId="161791bae1afb603" providerId="LiveId" clId="{015CDD2C-A8E9-AA4D-8892-2DD420DDDEBB}" dt="2022-09-11T20:32:51.582" v="121" actId="1038"/>
          <ac:picMkLst>
            <pc:docMk/>
            <pc:sldMk cId="2037322733" sldId="387"/>
            <ac:picMk id="1028" creationId="{36C95E10-E535-F743-9782-82679BEA13FD}"/>
          </ac:picMkLst>
        </pc:picChg>
      </pc:sldChg>
      <pc:sldChg chg="modSp del">
        <pc:chgData name="Jim Fleming" userId="161791bae1afb603" providerId="LiveId" clId="{015CDD2C-A8E9-AA4D-8892-2DD420DDDEBB}" dt="2022-09-18T17:15:17.786" v="185" actId="2696"/>
        <pc:sldMkLst>
          <pc:docMk/>
          <pc:sldMk cId="345370406" sldId="388"/>
        </pc:sldMkLst>
        <pc:picChg chg="mod">
          <ac:chgData name="Jim Fleming" userId="161791bae1afb603" providerId="LiveId" clId="{015CDD2C-A8E9-AA4D-8892-2DD420DDDEBB}" dt="2022-09-11T20:32:35.104" v="114" actId="1038"/>
          <ac:picMkLst>
            <pc:docMk/>
            <pc:sldMk cId="345370406" sldId="388"/>
            <ac:picMk id="8194" creationId="{36E15443-2AAB-81E0-A96B-FD28BAB98F90}"/>
          </ac:picMkLst>
        </pc:picChg>
      </pc:sldChg>
      <pc:sldChg chg="modSp del">
        <pc:chgData name="Jim Fleming" userId="161791bae1afb603" providerId="LiveId" clId="{015CDD2C-A8E9-AA4D-8892-2DD420DDDEBB}" dt="2022-09-18T17:15:17.786" v="185" actId="2696"/>
        <pc:sldMkLst>
          <pc:docMk/>
          <pc:sldMk cId="3244978946" sldId="389"/>
        </pc:sldMkLst>
        <pc:picChg chg="mod">
          <ac:chgData name="Jim Fleming" userId="161791bae1afb603" providerId="LiveId" clId="{015CDD2C-A8E9-AA4D-8892-2DD420DDDEBB}" dt="2022-09-11T20:31:30.939" v="102" actId="1076"/>
          <ac:picMkLst>
            <pc:docMk/>
            <pc:sldMk cId="3244978946" sldId="389"/>
            <ac:picMk id="2" creationId="{DC6EF0D6-93B0-9FAB-43CF-2B1CAE8F8E94}"/>
          </ac:picMkLst>
        </pc:picChg>
      </pc:sldChg>
      <pc:sldChg chg="modSp del ord">
        <pc:chgData name="Jim Fleming" userId="161791bae1afb603" providerId="LiveId" clId="{015CDD2C-A8E9-AA4D-8892-2DD420DDDEBB}" dt="2022-09-18T17:15:17.786" v="185" actId="2696"/>
        <pc:sldMkLst>
          <pc:docMk/>
          <pc:sldMk cId="3012538984" sldId="390"/>
        </pc:sldMkLst>
        <pc:picChg chg="mod">
          <ac:chgData name="Jim Fleming" userId="161791bae1afb603" providerId="LiveId" clId="{015CDD2C-A8E9-AA4D-8892-2DD420DDDEBB}" dt="2022-09-11T20:32:22.590" v="112" actId="1038"/>
          <ac:picMkLst>
            <pc:docMk/>
            <pc:sldMk cId="3012538984" sldId="390"/>
            <ac:picMk id="1026" creationId="{39004B74-8A6C-1263-0BE7-4F14F626B1D8}"/>
          </ac:picMkLst>
        </pc:picChg>
      </pc:sldChg>
      <pc:sldChg chg="del">
        <pc:chgData name="Jim Fleming" userId="161791bae1afb603" providerId="LiveId" clId="{015CDD2C-A8E9-AA4D-8892-2DD420DDDEBB}" dt="2022-09-11T20:23:24.859" v="5" actId="2696"/>
        <pc:sldMkLst>
          <pc:docMk/>
          <pc:sldMk cId="970026505" sldId="391"/>
        </pc:sldMkLst>
      </pc:sldChg>
      <pc:sldChg chg="del">
        <pc:chgData name="Jim Fleming" userId="161791bae1afb603" providerId="LiveId" clId="{015CDD2C-A8E9-AA4D-8892-2DD420DDDEBB}" dt="2022-09-11T20:23:24.859" v="5" actId="2696"/>
        <pc:sldMkLst>
          <pc:docMk/>
          <pc:sldMk cId="1335466533" sldId="392"/>
        </pc:sldMkLst>
      </pc:sldChg>
      <pc:sldChg chg="del">
        <pc:chgData name="Jim Fleming" userId="161791bae1afb603" providerId="LiveId" clId="{015CDD2C-A8E9-AA4D-8892-2DD420DDDEBB}" dt="2022-09-11T20:23:24.859" v="5" actId="2696"/>
        <pc:sldMkLst>
          <pc:docMk/>
          <pc:sldMk cId="1768783239" sldId="393"/>
        </pc:sldMkLst>
      </pc:sldChg>
      <pc:sldChg chg="del">
        <pc:chgData name="Jim Fleming" userId="161791bae1afb603" providerId="LiveId" clId="{015CDD2C-A8E9-AA4D-8892-2DD420DDDEBB}" dt="2022-09-11T20:23:24.859" v="5" actId="2696"/>
        <pc:sldMkLst>
          <pc:docMk/>
          <pc:sldMk cId="1454458068" sldId="394"/>
        </pc:sldMkLst>
      </pc:sldChg>
      <pc:sldChg chg="del">
        <pc:chgData name="Jim Fleming" userId="161791bae1afb603" providerId="LiveId" clId="{015CDD2C-A8E9-AA4D-8892-2DD420DDDEBB}" dt="2022-09-11T20:23:24.859" v="5" actId="2696"/>
        <pc:sldMkLst>
          <pc:docMk/>
          <pc:sldMk cId="2013402115" sldId="395"/>
        </pc:sldMkLst>
      </pc:sldChg>
      <pc:sldChg chg="del">
        <pc:chgData name="Jim Fleming" userId="161791bae1afb603" providerId="LiveId" clId="{015CDD2C-A8E9-AA4D-8892-2DD420DDDEBB}" dt="2022-09-11T20:23:24.859" v="5" actId="2696"/>
        <pc:sldMkLst>
          <pc:docMk/>
          <pc:sldMk cId="573516017" sldId="396"/>
        </pc:sldMkLst>
      </pc:sldChg>
      <pc:sldChg chg="del">
        <pc:chgData name="Jim Fleming" userId="161791bae1afb603" providerId="LiveId" clId="{015CDD2C-A8E9-AA4D-8892-2DD420DDDEBB}" dt="2022-09-11T20:23:24.859" v="5" actId="2696"/>
        <pc:sldMkLst>
          <pc:docMk/>
          <pc:sldMk cId="3078953909" sldId="397"/>
        </pc:sldMkLst>
      </pc:sldChg>
      <pc:sldChg chg="addSp delSp modSp">
        <pc:chgData name="Jim Fleming" userId="161791bae1afb603" providerId="LiveId" clId="{015CDD2C-A8E9-AA4D-8892-2DD420DDDEBB}" dt="2022-09-11T20:33:28.987" v="135"/>
        <pc:sldMkLst>
          <pc:docMk/>
          <pc:sldMk cId="3762400814" sldId="398"/>
        </pc:sldMkLst>
        <pc:picChg chg="del">
          <ac:chgData name="Jim Fleming" userId="161791bae1afb603" providerId="LiveId" clId="{015CDD2C-A8E9-AA4D-8892-2DD420DDDEBB}" dt="2022-09-11T20:33:13.686" v="134" actId="478"/>
          <ac:picMkLst>
            <pc:docMk/>
            <pc:sldMk cId="3762400814" sldId="398"/>
            <ac:picMk id="2" creationId="{DC6EF0D6-93B0-9FAB-43CF-2B1CAE8F8E94}"/>
          </ac:picMkLst>
        </pc:picChg>
        <pc:picChg chg="add mod">
          <ac:chgData name="Jim Fleming" userId="161791bae1afb603" providerId="LiveId" clId="{015CDD2C-A8E9-AA4D-8892-2DD420DDDEBB}" dt="2022-09-11T20:33:28.987" v="135"/>
          <ac:picMkLst>
            <pc:docMk/>
            <pc:sldMk cId="3762400814" sldId="398"/>
            <ac:picMk id="3" creationId="{C2153174-277F-B472-8993-2465F367682A}"/>
          </ac:picMkLst>
        </pc:picChg>
      </pc:sldChg>
      <pc:sldChg chg="modSp mod">
        <pc:chgData name="Jim Fleming" userId="161791bae1afb603" providerId="LiveId" clId="{015CDD2C-A8E9-AA4D-8892-2DD420DDDEBB}" dt="2022-09-11T20:23:44.524" v="6" actId="20577"/>
        <pc:sldMkLst>
          <pc:docMk/>
          <pc:sldMk cId="2503459417" sldId="400"/>
        </pc:sldMkLst>
        <pc:spChg chg="mod">
          <ac:chgData name="Jim Fleming" userId="161791bae1afb603" providerId="LiveId" clId="{015CDD2C-A8E9-AA4D-8892-2DD420DDDEBB}" dt="2022-09-11T20:23:44.524" v="6" actId="20577"/>
          <ac:spMkLst>
            <pc:docMk/>
            <pc:sldMk cId="2503459417" sldId="400"/>
            <ac:spMk id="14" creationId="{5F776F3F-31E1-B7AA-5D11-1AB1A9490BFE}"/>
          </ac:spMkLst>
        </pc:spChg>
      </pc:sldChg>
      <pc:sldChg chg="modSp mod">
        <pc:chgData name="Jim Fleming" userId="161791bae1afb603" providerId="LiveId" clId="{015CDD2C-A8E9-AA4D-8892-2DD420DDDEBB}" dt="2022-09-11T20:23:49.966" v="9" actId="20577"/>
        <pc:sldMkLst>
          <pc:docMk/>
          <pc:sldMk cId="2235084628" sldId="401"/>
        </pc:sldMkLst>
        <pc:spChg chg="mod">
          <ac:chgData name="Jim Fleming" userId="161791bae1afb603" providerId="LiveId" clId="{015CDD2C-A8E9-AA4D-8892-2DD420DDDEBB}" dt="2022-09-11T20:23:49.966" v="9" actId="20577"/>
          <ac:spMkLst>
            <pc:docMk/>
            <pc:sldMk cId="2235084628" sldId="401"/>
            <ac:spMk id="14" creationId="{5F776F3F-31E1-B7AA-5D11-1AB1A9490BFE}"/>
          </ac:spMkLst>
        </pc:spChg>
      </pc:sldChg>
      <pc:sldChg chg="addSp delSp modSp">
        <pc:chgData name="Jim Fleming" userId="161791bae1afb603" providerId="LiveId" clId="{015CDD2C-A8E9-AA4D-8892-2DD420DDDEBB}" dt="2022-09-11T20:33:34.660" v="137"/>
        <pc:sldMkLst>
          <pc:docMk/>
          <pc:sldMk cId="3955401511" sldId="402"/>
        </pc:sldMkLst>
        <pc:picChg chg="del">
          <ac:chgData name="Jim Fleming" userId="161791bae1afb603" providerId="LiveId" clId="{015CDD2C-A8E9-AA4D-8892-2DD420DDDEBB}" dt="2022-09-11T20:33:34.263" v="136" actId="478"/>
          <ac:picMkLst>
            <pc:docMk/>
            <pc:sldMk cId="3955401511" sldId="402"/>
            <ac:picMk id="2" creationId="{DC6EF0D6-93B0-9FAB-43CF-2B1CAE8F8E94}"/>
          </ac:picMkLst>
        </pc:picChg>
        <pc:picChg chg="add mod">
          <ac:chgData name="Jim Fleming" userId="161791bae1afb603" providerId="LiveId" clId="{015CDD2C-A8E9-AA4D-8892-2DD420DDDEBB}" dt="2022-09-11T20:33:34.660" v="137"/>
          <ac:picMkLst>
            <pc:docMk/>
            <pc:sldMk cId="3955401511" sldId="402"/>
            <ac:picMk id="3" creationId="{56EDCD65-9673-9F1D-BA51-BE9AD1F4D9F4}"/>
          </ac:picMkLst>
        </pc:picChg>
      </pc:sldChg>
      <pc:sldChg chg="addSp delSp modSp">
        <pc:chgData name="Jim Fleming" userId="161791bae1afb603" providerId="LiveId" clId="{015CDD2C-A8E9-AA4D-8892-2DD420DDDEBB}" dt="2022-09-11T20:33:38.020" v="139"/>
        <pc:sldMkLst>
          <pc:docMk/>
          <pc:sldMk cId="769082740" sldId="403"/>
        </pc:sldMkLst>
        <pc:picChg chg="del">
          <ac:chgData name="Jim Fleming" userId="161791bae1afb603" providerId="LiveId" clId="{015CDD2C-A8E9-AA4D-8892-2DD420DDDEBB}" dt="2022-09-11T20:33:37.591" v="138" actId="478"/>
          <ac:picMkLst>
            <pc:docMk/>
            <pc:sldMk cId="769082740" sldId="403"/>
            <ac:picMk id="2" creationId="{DC6EF0D6-93B0-9FAB-43CF-2B1CAE8F8E94}"/>
          </ac:picMkLst>
        </pc:picChg>
        <pc:picChg chg="add mod">
          <ac:chgData name="Jim Fleming" userId="161791bae1afb603" providerId="LiveId" clId="{015CDD2C-A8E9-AA4D-8892-2DD420DDDEBB}" dt="2022-09-11T20:33:38.020" v="139"/>
          <ac:picMkLst>
            <pc:docMk/>
            <pc:sldMk cId="769082740" sldId="403"/>
            <ac:picMk id="3" creationId="{FD4D27C0-B0FB-D586-72BD-1465A25F8D1C}"/>
          </ac:picMkLst>
        </pc:picChg>
      </pc:sldChg>
      <pc:sldChg chg="del">
        <pc:chgData name="Jim Fleming" userId="161791bae1afb603" providerId="LiveId" clId="{015CDD2C-A8E9-AA4D-8892-2DD420DDDEBB}" dt="2022-09-18T17:15:17.786" v="185" actId="2696"/>
        <pc:sldMkLst>
          <pc:docMk/>
          <pc:sldMk cId="467348810" sldId="404"/>
        </pc:sldMkLst>
      </pc:sldChg>
      <pc:sldChg chg="modSp del mod">
        <pc:chgData name="Jim Fleming" userId="161791bae1afb603" providerId="LiveId" clId="{015CDD2C-A8E9-AA4D-8892-2DD420DDDEBB}" dt="2022-09-18T17:15:17.786" v="185" actId="2696"/>
        <pc:sldMkLst>
          <pc:docMk/>
          <pc:sldMk cId="2052419234" sldId="405"/>
        </pc:sldMkLst>
        <pc:picChg chg="mod">
          <ac:chgData name="Jim Fleming" userId="161791bae1afb603" providerId="LiveId" clId="{015CDD2C-A8E9-AA4D-8892-2DD420DDDEBB}" dt="2022-09-11T20:31:23.152" v="101" actId="1076"/>
          <ac:picMkLst>
            <pc:docMk/>
            <pc:sldMk cId="2052419234" sldId="405"/>
            <ac:picMk id="9" creationId="{F89B973C-AF0B-E61D-ABE9-9D9F4FF05912}"/>
          </ac:picMkLst>
        </pc:picChg>
      </pc:sldChg>
      <pc:sldChg chg="del">
        <pc:chgData name="Jim Fleming" userId="161791bae1afb603" providerId="LiveId" clId="{015CDD2C-A8E9-AA4D-8892-2DD420DDDEBB}" dt="2022-09-11T20:23:24.859" v="5" actId="2696"/>
        <pc:sldMkLst>
          <pc:docMk/>
          <pc:sldMk cId="1860029911" sldId="406"/>
        </pc:sldMkLst>
      </pc:sldChg>
      <pc:sldChg chg="del">
        <pc:chgData name="Jim Fleming" userId="161791bae1afb603" providerId="LiveId" clId="{015CDD2C-A8E9-AA4D-8892-2DD420DDDEBB}" dt="2022-09-11T20:23:24.859" v="5" actId="2696"/>
        <pc:sldMkLst>
          <pc:docMk/>
          <pc:sldMk cId="3607497650" sldId="409"/>
        </pc:sldMkLst>
      </pc:sldChg>
      <pc:sldChg chg="del">
        <pc:chgData name="Jim Fleming" userId="161791bae1afb603" providerId="LiveId" clId="{015CDD2C-A8E9-AA4D-8892-2DD420DDDEBB}" dt="2022-09-11T20:23:24.859" v="5" actId="2696"/>
        <pc:sldMkLst>
          <pc:docMk/>
          <pc:sldMk cId="2808854377" sldId="410"/>
        </pc:sldMkLst>
      </pc:sldChg>
      <pc:sldChg chg="del">
        <pc:chgData name="Jim Fleming" userId="161791bae1afb603" providerId="LiveId" clId="{015CDD2C-A8E9-AA4D-8892-2DD420DDDEBB}" dt="2022-09-11T20:23:24.859" v="5" actId="2696"/>
        <pc:sldMkLst>
          <pc:docMk/>
          <pc:sldMk cId="1258535449" sldId="412"/>
        </pc:sldMkLst>
      </pc:sldChg>
      <pc:sldChg chg="del">
        <pc:chgData name="Jim Fleming" userId="161791bae1afb603" providerId="LiveId" clId="{015CDD2C-A8E9-AA4D-8892-2DD420DDDEBB}" dt="2022-09-11T20:23:24.859" v="5" actId="2696"/>
        <pc:sldMkLst>
          <pc:docMk/>
          <pc:sldMk cId="4226858621" sldId="413"/>
        </pc:sldMkLst>
      </pc:sldChg>
      <pc:sldChg chg="del">
        <pc:chgData name="Jim Fleming" userId="161791bae1afb603" providerId="LiveId" clId="{015CDD2C-A8E9-AA4D-8892-2DD420DDDEBB}" dt="2022-09-11T20:23:24.859" v="5" actId="2696"/>
        <pc:sldMkLst>
          <pc:docMk/>
          <pc:sldMk cId="37522321" sldId="414"/>
        </pc:sldMkLst>
      </pc:sldChg>
      <pc:sldChg chg="del">
        <pc:chgData name="Jim Fleming" userId="161791bae1afb603" providerId="LiveId" clId="{015CDD2C-A8E9-AA4D-8892-2DD420DDDEBB}" dt="2022-09-11T20:24:23.709" v="16" actId="2696"/>
        <pc:sldMkLst>
          <pc:docMk/>
          <pc:sldMk cId="1380446505" sldId="415"/>
        </pc:sldMkLst>
      </pc:sldChg>
      <pc:sldChg chg="del">
        <pc:chgData name="Jim Fleming" userId="161791bae1afb603" providerId="LiveId" clId="{015CDD2C-A8E9-AA4D-8892-2DD420DDDEBB}" dt="2022-09-11T20:24:19.703" v="14" actId="2696"/>
        <pc:sldMkLst>
          <pc:docMk/>
          <pc:sldMk cId="1399594284" sldId="416"/>
        </pc:sldMkLst>
      </pc:sldChg>
      <pc:sldChg chg="del">
        <pc:chgData name="Jim Fleming" userId="161791bae1afb603" providerId="LiveId" clId="{015CDD2C-A8E9-AA4D-8892-2DD420DDDEBB}" dt="2022-09-11T20:24:26.751" v="18" actId="2696"/>
        <pc:sldMkLst>
          <pc:docMk/>
          <pc:sldMk cId="491832907" sldId="418"/>
        </pc:sldMkLst>
      </pc:sldChg>
      <pc:sldChg chg="modSp mod">
        <pc:chgData name="Jim Fleming" userId="161791bae1afb603" providerId="LiveId" clId="{015CDD2C-A8E9-AA4D-8892-2DD420DDDEBB}" dt="2022-09-11T20:23:06.940" v="3" actId="20577"/>
        <pc:sldMkLst>
          <pc:docMk/>
          <pc:sldMk cId="3301827054" sldId="420"/>
        </pc:sldMkLst>
        <pc:spChg chg="mod">
          <ac:chgData name="Jim Fleming" userId="161791bae1afb603" providerId="LiveId" clId="{015CDD2C-A8E9-AA4D-8892-2DD420DDDEBB}" dt="2022-09-11T20:23:01.074" v="0" actId="20577"/>
          <ac:spMkLst>
            <pc:docMk/>
            <pc:sldMk cId="3301827054" sldId="420"/>
            <ac:spMk id="2" creationId="{56E8B136-55D1-C229-815B-0FAB21102D38}"/>
          </ac:spMkLst>
        </pc:spChg>
        <pc:spChg chg="mod">
          <ac:chgData name="Jim Fleming" userId="161791bae1afb603" providerId="LiveId" clId="{015CDD2C-A8E9-AA4D-8892-2DD420DDDEBB}" dt="2022-09-11T20:23:06.940" v="3" actId="20577"/>
          <ac:spMkLst>
            <pc:docMk/>
            <pc:sldMk cId="3301827054" sldId="420"/>
            <ac:spMk id="3" creationId="{D7D72439-284A-008E-61E4-489A6FFD0D14}"/>
          </ac:spMkLst>
        </pc:spChg>
      </pc:sldChg>
      <pc:sldChg chg="add ord">
        <pc:chgData name="Jim Fleming" userId="161791bae1afb603" providerId="LiveId" clId="{015CDD2C-A8E9-AA4D-8892-2DD420DDDEBB}" dt="2022-09-11T20:24:18.638" v="13" actId="20578"/>
        <pc:sldMkLst>
          <pc:docMk/>
          <pc:sldMk cId="1265258430" sldId="421"/>
        </pc:sldMkLst>
      </pc:sldChg>
      <pc:sldChg chg="add ord">
        <pc:chgData name="Jim Fleming" userId="161791bae1afb603" providerId="LiveId" clId="{015CDD2C-A8E9-AA4D-8892-2DD420DDDEBB}" dt="2022-09-11T20:24:25.892" v="17" actId="20578"/>
        <pc:sldMkLst>
          <pc:docMk/>
          <pc:sldMk cId="2133918374" sldId="422"/>
        </pc:sldMkLst>
      </pc:sldChg>
      <pc:sldChg chg="add ord">
        <pc:chgData name="Jim Fleming" userId="161791bae1afb603" providerId="LiveId" clId="{015CDD2C-A8E9-AA4D-8892-2DD420DDDEBB}" dt="2022-09-11T20:24:22.582" v="15" actId="20578"/>
        <pc:sldMkLst>
          <pc:docMk/>
          <pc:sldMk cId="3545191736" sldId="423"/>
        </pc:sldMkLst>
      </pc:sldChg>
      <pc:sldChg chg="addSp delSp modSp add del mod">
        <pc:chgData name="Jim Fleming" userId="161791bae1afb603" providerId="LiveId" clId="{015CDD2C-A8E9-AA4D-8892-2DD420DDDEBB}" dt="2022-09-18T17:15:17.786" v="185" actId="2696"/>
        <pc:sldMkLst>
          <pc:docMk/>
          <pc:sldMk cId="2710112631" sldId="424"/>
        </pc:sldMkLst>
        <pc:spChg chg="add del mod">
          <ac:chgData name="Jim Fleming" userId="161791bae1afb603" providerId="LiveId" clId="{015CDD2C-A8E9-AA4D-8892-2DD420DDDEBB}" dt="2022-09-11T20:26:21.462" v="37" actId="478"/>
          <ac:spMkLst>
            <pc:docMk/>
            <pc:sldMk cId="2710112631" sldId="424"/>
            <ac:spMk id="3" creationId="{2C3475F5-56A5-28D2-229F-7C829126A169}"/>
          </ac:spMkLst>
        </pc:spChg>
        <pc:spChg chg="mod">
          <ac:chgData name="Jim Fleming" userId="161791bae1afb603" providerId="LiveId" clId="{015CDD2C-A8E9-AA4D-8892-2DD420DDDEBB}" dt="2022-09-11T20:26:11.549" v="32" actId="20577"/>
          <ac:spMkLst>
            <pc:docMk/>
            <pc:sldMk cId="2710112631" sldId="424"/>
            <ac:spMk id="14" creationId="{5F776F3F-31E1-B7AA-5D11-1AB1A9490BFE}"/>
          </ac:spMkLst>
        </pc:spChg>
        <pc:picChg chg="add del mod">
          <ac:chgData name="Jim Fleming" userId="161791bae1afb603" providerId="LiveId" clId="{015CDD2C-A8E9-AA4D-8892-2DD420DDDEBB}" dt="2022-09-11T20:26:21.462" v="37" actId="478"/>
          <ac:picMkLst>
            <pc:docMk/>
            <pc:sldMk cId="2710112631" sldId="424"/>
            <ac:picMk id="4" creationId="{D3A2B09F-FBEA-22DB-D1E2-D2D42F4B3BD8}"/>
          </ac:picMkLst>
        </pc:picChg>
        <pc:picChg chg="add del mod">
          <ac:chgData name="Jim Fleming" userId="161791bae1afb603" providerId="LiveId" clId="{015CDD2C-A8E9-AA4D-8892-2DD420DDDEBB}" dt="2022-09-11T20:27:16.896" v="46" actId="478"/>
          <ac:picMkLst>
            <pc:docMk/>
            <pc:sldMk cId="2710112631" sldId="424"/>
            <ac:picMk id="6" creationId="{61E94F65-CFF8-F506-6D0B-3526F1CEA38E}"/>
          </ac:picMkLst>
        </pc:picChg>
        <pc:picChg chg="del">
          <ac:chgData name="Jim Fleming" userId="161791bae1afb603" providerId="LiveId" clId="{015CDD2C-A8E9-AA4D-8892-2DD420DDDEBB}" dt="2022-09-11T20:26:13.384" v="33" actId="478"/>
          <ac:picMkLst>
            <pc:docMk/>
            <pc:sldMk cId="2710112631" sldId="424"/>
            <ac:picMk id="1026" creationId="{39004B74-8A6C-1263-0BE7-4F14F626B1D8}"/>
          </ac:picMkLst>
        </pc:picChg>
        <pc:picChg chg="add del mod">
          <ac:chgData name="Jim Fleming" userId="161791bae1afb603" providerId="LiveId" clId="{015CDD2C-A8E9-AA4D-8892-2DD420DDDEBB}" dt="2022-09-11T20:26:42.003" v="41" actId="478"/>
          <ac:picMkLst>
            <pc:docMk/>
            <pc:sldMk cId="2710112631" sldId="424"/>
            <ac:picMk id="1028" creationId="{C90AD8CD-C155-8494-18E0-5052E0B67709}"/>
          </ac:picMkLst>
        </pc:picChg>
        <pc:picChg chg="add mod">
          <ac:chgData name="Jim Fleming" userId="161791bae1afb603" providerId="LiveId" clId="{015CDD2C-A8E9-AA4D-8892-2DD420DDDEBB}" dt="2022-09-11T20:32:09.518" v="109" actId="1037"/>
          <ac:picMkLst>
            <pc:docMk/>
            <pc:sldMk cId="2710112631" sldId="424"/>
            <ac:picMk id="1030" creationId="{69756A9C-2A35-2EB7-9B34-11C0F66D2EBF}"/>
          </ac:picMkLst>
        </pc:picChg>
      </pc:sldChg>
      <pc:sldChg chg="add ord">
        <pc:chgData name="Jim Fleming" userId="161791bae1afb603" providerId="LiveId" clId="{015CDD2C-A8E9-AA4D-8892-2DD420DDDEBB}" dt="2022-09-11T20:33:50.138" v="141" actId="20578"/>
        <pc:sldMkLst>
          <pc:docMk/>
          <pc:sldMk cId="2024900997" sldId="425"/>
        </pc:sldMkLst>
      </pc:sldChg>
      <pc:sldChg chg="addSp delSp modSp add del mod">
        <pc:chgData name="Jim Fleming" userId="161791bae1afb603" providerId="LiveId" clId="{015CDD2C-A8E9-AA4D-8892-2DD420DDDEBB}" dt="2022-09-18T17:15:17.786" v="185" actId="2696"/>
        <pc:sldMkLst>
          <pc:docMk/>
          <pc:sldMk cId="95080569" sldId="426"/>
        </pc:sldMkLst>
        <pc:spChg chg="mod">
          <ac:chgData name="Jim Fleming" userId="161791bae1afb603" providerId="LiveId" clId="{015CDD2C-A8E9-AA4D-8892-2DD420DDDEBB}" dt="2022-09-11T20:35:38.477" v="167" actId="20577"/>
          <ac:spMkLst>
            <pc:docMk/>
            <pc:sldMk cId="95080569" sldId="426"/>
            <ac:spMk id="6" creationId="{D7C5DCB2-FE9C-D43A-BFA6-2251DABF1E0D}"/>
          </ac:spMkLst>
        </pc:spChg>
        <pc:picChg chg="del">
          <ac:chgData name="Jim Fleming" userId="161791bae1afb603" providerId="LiveId" clId="{015CDD2C-A8E9-AA4D-8892-2DD420DDDEBB}" dt="2022-09-11T20:35:43.482" v="168" actId="478"/>
          <ac:picMkLst>
            <pc:docMk/>
            <pc:sldMk cId="95080569" sldId="426"/>
            <ac:picMk id="2" creationId="{DC6EF0D6-93B0-9FAB-43CF-2B1CAE8F8E94}"/>
          </ac:picMkLst>
        </pc:picChg>
        <pc:picChg chg="add del mod">
          <ac:chgData name="Jim Fleming" userId="161791bae1afb603" providerId="LiveId" clId="{015CDD2C-A8E9-AA4D-8892-2DD420DDDEBB}" dt="2022-09-11T20:37:41.666" v="173" actId="478"/>
          <ac:picMkLst>
            <pc:docMk/>
            <pc:sldMk cId="95080569" sldId="426"/>
            <ac:picMk id="2050" creationId="{34B9EB16-BB1E-E8D4-0100-CA4844B75E4A}"/>
          </ac:picMkLst>
        </pc:picChg>
        <pc:picChg chg="add mod">
          <ac:chgData name="Jim Fleming" userId="161791bae1afb603" providerId="LiveId" clId="{015CDD2C-A8E9-AA4D-8892-2DD420DDDEBB}" dt="2022-09-11T20:38:05.075" v="184" actId="1076"/>
          <ac:picMkLst>
            <pc:docMk/>
            <pc:sldMk cId="95080569" sldId="426"/>
            <ac:picMk id="2052" creationId="{E49C0E0A-0ED8-EC40-C253-0B97B83CE03A}"/>
          </ac:picMkLst>
        </pc:picChg>
      </pc:sldChg>
    </pc:docChg>
  </pc:docChgLst>
  <pc:docChgLst>
    <pc:chgData name="Jim Fleming" userId="161791bae1afb603" providerId="LiveId" clId="{68AE642C-60CD-3B49-A9DC-CAF63BE5A102}"/>
    <pc:docChg chg="custSel addSld delSld modSld sldOrd">
      <pc:chgData name="Jim Fleming" userId="161791bae1afb603" providerId="LiveId" clId="{68AE642C-60CD-3B49-A9DC-CAF63BE5A102}" dt="2022-08-06T19:57:44.139" v="352" actId="20578"/>
      <pc:docMkLst>
        <pc:docMk/>
      </pc:docMkLst>
      <pc:sldChg chg="del">
        <pc:chgData name="Jim Fleming" userId="161791bae1afb603" providerId="LiveId" clId="{68AE642C-60CD-3B49-A9DC-CAF63BE5A102}" dt="2022-07-31T16:31:11.114" v="0" actId="2696"/>
        <pc:sldMkLst>
          <pc:docMk/>
          <pc:sldMk cId="1195680594" sldId="257"/>
        </pc:sldMkLst>
      </pc:sldChg>
      <pc:sldChg chg="modSp mod">
        <pc:chgData name="Jim Fleming" userId="161791bae1afb603" providerId="LiveId" clId="{68AE642C-60CD-3B49-A9DC-CAF63BE5A102}" dt="2022-08-06T19:37:56.979" v="24" actId="20577"/>
        <pc:sldMkLst>
          <pc:docMk/>
          <pc:sldMk cId="2671222331" sldId="330"/>
        </pc:sldMkLst>
        <pc:spChg chg="mod">
          <ac:chgData name="Jim Fleming" userId="161791bae1afb603" providerId="LiveId" clId="{68AE642C-60CD-3B49-A9DC-CAF63BE5A102}" dt="2022-08-06T19:37:56.979" v="24" actId="20577"/>
          <ac:spMkLst>
            <pc:docMk/>
            <pc:sldMk cId="2671222331" sldId="330"/>
            <ac:spMk id="2" creationId="{56E8B136-55D1-C229-815B-0FAB21102D38}"/>
          </ac:spMkLst>
        </pc:spChg>
      </pc:sldChg>
      <pc:sldChg chg="del">
        <pc:chgData name="Jim Fleming" userId="161791bae1afb603" providerId="LiveId" clId="{68AE642C-60CD-3B49-A9DC-CAF63BE5A102}" dt="2022-07-31T16:31:11.861" v="1" actId="2696"/>
        <pc:sldMkLst>
          <pc:docMk/>
          <pc:sldMk cId="1581352367" sldId="332"/>
        </pc:sldMkLst>
      </pc:sldChg>
      <pc:sldChg chg="del">
        <pc:chgData name="Jim Fleming" userId="161791bae1afb603" providerId="LiveId" clId="{68AE642C-60CD-3B49-A9DC-CAF63BE5A102}" dt="2022-07-31T16:31:12.639" v="2" actId="2696"/>
        <pc:sldMkLst>
          <pc:docMk/>
          <pc:sldMk cId="1578584448" sldId="333"/>
        </pc:sldMkLst>
      </pc:sldChg>
      <pc:sldChg chg="del">
        <pc:chgData name="Jim Fleming" userId="161791bae1afb603" providerId="LiveId" clId="{68AE642C-60CD-3B49-A9DC-CAF63BE5A102}" dt="2022-07-31T16:31:13.503" v="3" actId="2696"/>
        <pc:sldMkLst>
          <pc:docMk/>
          <pc:sldMk cId="2639308004" sldId="334"/>
        </pc:sldMkLst>
      </pc:sldChg>
      <pc:sldChg chg="del">
        <pc:chgData name="Jim Fleming" userId="161791bae1afb603" providerId="LiveId" clId="{68AE642C-60CD-3B49-A9DC-CAF63BE5A102}" dt="2022-07-31T16:32:06.340" v="6" actId="2696"/>
        <pc:sldMkLst>
          <pc:docMk/>
          <pc:sldMk cId="1203773224" sldId="335"/>
        </pc:sldMkLst>
      </pc:sldChg>
      <pc:sldChg chg="add del setBg">
        <pc:chgData name="Jim Fleming" userId="161791bae1afb603" providerId="LiveId" clId="{68AE642C-60CD-3B49-A9DC-CAF63BE5A102}" dt="2022-08-06T19:54:04.931" v="341"/>
        <pc:sldMkLst>
          <pc:docMk/>
          <pc:sldMk cId="3964023673" sldId="336"/>
        </pc:sldMkLst>
      </pc:sldChg>
      <pc:sldChg chg="del">
        <pc:chgData name="Jim Fleming" userId="161791bae1afb603" providerId="LiveId" clId="{68AE642C-60CD-3B49-A9DC-CAF63BE5A102}" dt="2022-07-31T16:32:06.748" v="7" actId="2696"/>
        <pc:sldMkLst>
          <pc:docMk/>
          <pc:sldMk cId="1411030257" sldId="337"/>
        </pc:sldMkLst>
      </pc:sldChg>
      <pc:sldChg chg="del">
        <pc:chgData name="Jim Fleming" userId="161791bae1afb603" providerId="LiveId" clId="{68AE642C-60CD-3B49-A9DC-CAF63BE5A102}" dt="2022-07-31T16:32:05.945" v="5" actId="2696"/>
        <pc:sldMkLst>
          <pc:docMk/>
          <pc:sldMk cId="2490714076" sldId="338"/>
        </pc:sldMkLst>
      </pc:sldChg>
      <pc:sldChg chg="del">
        <pc:chgData name="Jim Fleming" userId="161791bae1afb603" providerId="LiveId" clId="{68AE642C-60CD-3B49-A9DC-CAF63BE5A102}" dt="2022-07-31T16:32:07.235" v="8" actId="2696"/>
        <pc:sldMkLst>
          <pc:docMk/>
          <pc:sldMk cId="1496580575" sldId="339"/>
        </pc:sldMkLst>
      </pc:sldChg>
      <pc:sldChg chg="del">
        <pc:chgData name="Jim Fleming" userId="161791bae1afb603" providerId="LiveId" clId="{68AE642C-60CD-3B49-A9DC-CAF63BE5A102}" dt="2022-07-31T16:32:08.098" v="9" actId="2696"/>
        <pc:sldMkLst>
          <pc:docMk/>
          <pc:sldMk cId="1128299552" sldId="340"/>
        </pc:sldMkLst>
      </pc:sldChg>
      <pc:sldChg chg="del">
        <pc:chgData name="Jim Fleming" userId="161791bae1afb603" providerId="LiveId" clId="{68AE642C-60CD-3B49-A9DC-CAF63BE5A102}" dt="2022-07-31T16:32:09.561" v="11" actId="2696"/>
        <pc:sldMkLst>
          <pc:docMk/>
          <pc:sldMk cId="2140641292" sldId="343"/>
        </pc:sldMkLst>
      </pc:sldChg>
      <pc:sldChg chg="ord">
        <pc:chgData name="Jim Fleming" userId="161791bae1afb603" providerId="LiveId" clId="{68AE642C-60CD-3B49-A9DC-CAF63BE5A102}" dt="2022-08-06T19:57:20.206" v="348" actId="20578"/>
        <pc:sldMkLst>
          <pc:docMk/>
          <pc:sldMk cId="1973120283" sldId="344"/>
        </pc:sldMkLst>
      </pc:sldChg>
      <pc:sldChg chg="ord">
        <pc:chgData name="Jim Fleming" userId="161791bae1afb603" providerId="LiveId" clId="{68AE642C-60CD-3B49-A9DC-CAF63BE5A102}" dt="2022-08-06T19:57:30.836" v="349" actId="20578"/>
        <pc:sldMkLst>
          <pc:docMk/>
          <pc:sldMk cId="2106496173" sldId="345"/>
        </pc:sldMkLst>
      </pc:sldChg>
      <pc:sldChg chg="del">
        <pc:chgData name="Jim Fleming" userId="161791bae1afb603" providerId="LiveId" clId="{68AE642C-60CD-3B49-A9DC-CAF63BE5A102}" dt="2022-07-31T16:32:08.876" v="10" actId="2696"/>
        <pc:sldMkLst>
          <pc:docMk/>
          <pc:sldMk cId="232880010" sldId="350"/>
        </pc:sldMkLst>
      </pc:sldChg>
      <pc:sldChg chg="del">
        <pc:chgData name="Jim Fleming" userId="161791bae1afb603" providerId="LiveId" clId="{68AE642C-60CD-3B49-A9DC-CAF63BE5A102}" dt="2022-07-31T16:32:11.697" v="12" actId="2696"/>
        <pc:sldMkLst>
          <pc:docMk/>
          <pc:sldMk cId="3141881432" sldId="351"/>
        </pc:sldMkLst>
      </pc:sldChg>
      <pc:sldChg chg="modSp mod">
        <pc:chgData name="Jim Fleming" userId="161791bae1afb603" providerId="LiveId" clId="{68AE642C-60CD-3B49-A9DC-CAF63BE5A102}" dt="2022-08-06T19:38:17.805" v="30" actId="20577"/>
        <pc:sldMkLst>
          <pc:docMk/>
          <pc:sldMk cId="1057515346" sldId="352"/>
        </pc:sldMkLst>
        <pc:spChg chg="mod">
          <ac:chgData name="Jim Fleming" userId="161791bae1afb603" providerId="LiveId" clId="{68AE642C-60CD-3B49-A9DC-CAF63BE5A102}" dt="2022-08-06T19:38:17.805" v="30" actId="20577"/>
          <ac:spMkLst>
            <pc:docMk/>
            <pc:sldMk cId="1057515346" sldId="352"/>
            <ac:spMk id="2" creationId="{56E8B136-55D1-C229-815B-0FAB21102D38}"/>
          </ac:spMkLst>
        </pc:spChg>
      </pc:sldChg>
      <pc:sldChg chg="modSp mod">
        <pc:chgData name="Jim Fleming" userId="161791bae1afb603" providerId="LiveId" clId="{68AE642C-60CD-3B49-A9DC-CAF63BE5A102}" dt="2022-08-06T19:38:23.087" v="32" actId="20577"/>
        <pc:sldMkLst>
          <pc:docMk/>
          <pc:sldMk cId="2208797292" sldId="355"/>
        </pc:sldMkLst>
        <pc:spChg chg="mod">
          <ac:chgData name="Jim Fleming" userId="161791bae1afb603" providerId="LiveId" clId="{68AE642C-60CD-3B49-A9DC-CAF63BE5A102}" dt="2022-08-06T19:38:23.087" v="32" actId="20577"/>
          <ac:spMkLst>
            <pc:docMk/>
            <pc:sldMk cId="2208797292" sldId="355"/>
            <ac:spMk id="2" creationId="{56E8B136-55D1-C229-815B-0FAB21102D38}"/>
          </ac:spMkLst>
        </pc:spChg>
      </pc:sldChg>
      <pc:sldChg chg="modSp mod">
        <pc:chgData name="Jim Fleming" userId="161791bae1afb603" providerId="LiveId" clId="{68AE642C-60CD-3B49-A9DC-CAF63BE5A102}" dt="2022-07-31T16:33:10.973" v="22" actId="20577"/>
        <pc:sldMkLst>
          <pc:docMk/>
          <pc:sldMk cId="2159946359" sldId="356"/>
        </pc:sldMkLst>
        <pc:spChg chg="mod">
          <ac:chgData name="Jim Fleming" userId="161791bae1afb603" providerId="LiveId" clId="{68AE642C-60CD-3B49-A9DC-CAF63BE5A102}" dt="2022-07-31T16:33:10.973" v="22" actId="20577"/>
          <ac:spMkLst>
            <pc:docMk/>
            <pc:sldMk cId="2159946359" sldId="356"/>
            <ac:spMk id="2" creationId="{56E8B136-55D1-C229-815B-0FAB21102D38}"/>
          </ac:spMkLst>
        </pc:spChg>
      </pc:sldChg>
      <pc:sldChg chg="addSp delSp modSp add mod ord">
        <pc:chgData name="Jim Fleming" userId="161791bae1afb603" providerId="LiveId" clId="{68AE642C-60CD-3B49-A9DC-CAF63BE5A102}" dt="2022-08-06T19:47:27.363" v="335" actId="1036"/>
        <pc:sldMkLst>
          <pc:docMk/>
          <pc:sldMk cId="3074875806" sldId="359"/>
        </pc:sldMkLst>
        <pc:spChg chg="mod">
          <ac:chgData name="Jim Fleming" userId="161791bae1afb603" providerId="LiveId" clId="{68AE642C-60CD-3B49-A9DC-CAF63BE5A102}" dt="2022-08-06T19:47:27.363" v="335" actId="1036"/>
          <ac:spMkLst>
            <pc:docMk/>
            <pc:sldMk cId="3074875806" sldId="359"/>
            <ac:spMk id="14" creationId="{5F776F3F-31E1-B7AA-5D11-1AB1A9490BFE}"/>
          </ac:spMkLst>
        </pc:spChg>
        <pc:spChg chg="mod">
          <ac:chgData name="Jim Fleming" userId="161791bae1afb603" providerId="LiveId" clId="{68AE642C-60CD-3B49-A9DC-CAF63BE5A102}" dt="2022-08-06T19:47:27.363" v="335" actId="1036"/>
          <ac:spMkLst>
            <pc:docMk/>
            <pc:sldMk cId="3074875806" sldId="359"/>
            <ac:spMk id="15" creationId="{471D51D5-D023-7649-17ED-5DEAD848493E}"/>
          </ac:spMkLst>
        </pc:spChg>
        <pc:picChg chg="add mod">
          <ac:chgData name="Jim Fleming" userId="161791bae1afb603" providerId="LiveId" clId="{68AE642C-60CD-3B49-A9DC-CAF63BE5A102}" dt="2022-08-06T19:44:41.377" v="59" actId="1076"/>
          <ac:picMkLst>
            <pc:docMk/>
            <pc:sldMk cId="3074875806" sldId="359"/>
            <ac:picMk id="1026" creationId="{39004B74-8A6C-1263-0BE7-4F14F626B1D8}"/>
          </ac:picMkLst>
        </pc:picChg>
        <pc:picChg chg="del">
          <ac:chgData name="Jim Fleming" userId="161791bae1afb603" providerId="LiveId" clId="{68AE642C-60CD-3B49-A9DC-CAF63BE5A102}" dt="2022-08-06T19:43:37.841" v="45" actId="478"/>
          <ac:picMkLst>
            <pc:docMk/>
            <pc:sldMk cId="3074875806" sldId="359"/>
            <ac:picMk id="6148" creationId="{CED99999-D45D-7932-479E-91D982F1EB87}"/>
          </ac:picMkLst>
        </pc:picChg>
      </pc:sldChg>
      <pc:sldChg chg="add ord">
        <pc:chgData name="Jim Fleming" userId="161791bae1afb603" providerId="LiveId" clId="{68AE642C-60CD-3B49-A9DC-CAF63BE5A102}" dt="2022-08-06T19:54:11.901" v="343" actId="20578"/>
        <pc:sldMkLst>
          <pc:docMk/>
          <pc:sldMk cId="2140983759" sldId="360"/>
        </pc:sldMkLst>
      </pc:sldChg>
      <pc:sldChg chg="add ord setBg">
        <pc:chgData name="Jim Fleming" userId="161791bae1afb603" providerId="LiveId" clId="{68AE642C-60CD-3B49-A9DC-CAF63BE5A102}" dt="2022-08-06T19:57:16.026" v="346" actId="20578"/>
        <pc:sldMkLst>
          <pc:docMk/>
          <pc:sldMk cId="3072840993" sldId="361"/>
        </pc:sldMkLst>
      </pc:sldChg>
      <pc:sldChg chg="add ord">
        <pc:chgData name="Jim Fleming" userId="161791bae1afb603" providerId="LiveId" clId="{68AE642C-60CD-3B49-A9DC-CAF63BE5A102}" dt="2022-08-06T19:57:42.174" v="351" actId="20578"/>
        <pc:sldMkLst>
          <pc:docMk/>
          <pc:sldMk cId="2409255462" sldId="362"/>
        </pc:sldMkLst>
      </pc:sldChg>
      <pc:sldChg chg="add ord">
        <pc:chgData name="Jim Fleming" userId="161791bae1afb603" providerId="LiveId" clId="{68AE642C-60CD-3B49-A9DC-CAF63BE5A102}" dt="2022-08-06T19:57:40.405" v="350" actId="20578"/>
        <pc:sldMkLst>
          <pc:docMk/>
          <pc:sldMk cId="960993015" sldId="363"/>
        </pc:sldMkLst>
      </pc:sldChg>
      <pc:sldChg chg="add ord">
        <pc:chgData name="Jim Fleming" userId="161791bae1afb603" providerId="LiveId" clId="{68AE642C-60CD-3B49-A9DC-CAF63BE5A102}" dt="2022-08-06T19:57:44.139" v="352" actId="20578"/>
        <pc:sldMkLst>
          <pc:docMk/>
          <pc:sldMk cId="2045590122" sldId="364"/>
        </pc:sldMkLst>
      </pc:sldChg>
    </pc:docChg>
  </pc:docChgLst>
  <pc:docChgLst>
    <pc:chgData name="Jim Fleming" userId="161791bae1afb603" providerId="LiveId" clId="{F66FFDDD-5F75-4548-ABBF-5A53E03DCE03}"/>
    <pc:docChg chg="undo custSel addSld delSld modSld sldOrd modMainMaster">
      <pc:chgData name="Jim Fleming" userId="161791bae1afb603" providerId="LiveId" clId="{F66FFDDD-5F75-4548-ABBF-5A53E03DCE03}" dt="2022-09-10T21:30:15.101" v="2881" actId="2696"/>
      <pc:docMkLst>
        <pc:docMk/>
      </pc:docMkLst>
      <pc:sldChg chg="addSp delSp delDesignElem">
        <pc:chgData name="Jim Fleming" userId="161791bae1afb603" providerId="LiveId" clId="{F66FFDDD-5F75-4548-ABBF-5A53E03DCE03}" dt="2022-09-10T20:46:45.182" v="13"/>
        <pc:sldMkLst>
          <pc:docMk/>
          <pc:sldMk cId="2585106482" sldId="325"/>
        </pc:sldMkLst>
        <pc:spChg chg="add del">
          <ac:chgData name="Jim Fleming" userId="161791bae1afb603" providerId="LiveId" clId="{F66FFDDD-5F75-4548-ABBF-5A53E03DCE03}" dt="2022-09-10T20:46:45.182" v="13"/>
          <ac:spMkLst>
            <pc:docMk/>
            <pc:sldMk cId="2585106482" sldId="325"/>
            <ac:spMk id="2" creationId="{60F7FF2C-727C-1F82-45C3-2151B2A44E2C}"/>
          </ac:spMkLst>
        </pc:spChg>
      </pc:sldChg>
      <pc:sldChg chg="modSp del mod ord setBg">
        <pc:chgData name="Jim Fleming" userId="161791bae1afb603" providerId="LiveId" clId="{F66FFDDD-5F75-4548-ABBF-5A53E03DCE03}" dt="2022-09-10T21:29:24.367" v="2877" actId="2696"/>
        <pc:sldMkLst>
          <pc:docMk/>
          <pc:sldMk cId="2671222331" sldId="330"/>
        </pc:sldMkLst>
        <pc:spChg chg="mod">
          <ac:chgData name="Jim Fleming" userId="161791bae1afb603" providerId="LiveId" clId="{F66FFDDD-5F75-4548-ABBF-5A53E03DCE03}" dt="2022-09-10T20:50:22.766" v="40" actId="20577"/>
          <ac:spMkLst>
            <pc:docMk/>
            <pc:sldMk cId="2671222331" sldId="330"/>
            <ac:spMk id="2" creationId="{56E8B136-55D1-C229-815B-0FAB21102D38}"/>
          </ac:spMkLst>
        </pc:spChg>
        <pc:spChg chg="mod">
          <ac:chgData name="Jim Fleming" userId="161791bae1afb603" providerId="LiveId" clId="{F66FFDDD-5F75-4548-ABBF-5A53E03DCE03}" dt="2022-09-10T20:50:26.697" v="44" actId="20577"/>
          <ac:spMkLst>
            <pc:docMk/>
            <pc:sldMk cId="2671222331" sldId="330"/>
            <ac:spMk id="3" creationId="{D7D72439-284A-008E-61E4-489A6FFD0D14}"/>
          </ac:spMkLst>
        </pc:spChg>
      </pc:sldChg>
      <pc:sldChg chg="ord setBg">
        <pc:chgData name="Jim Fleming" userId="161791bae1afb603" providerId="LiveId" clId="{F66FFDDD-5F75-4548-ABBF-5A53E03DCE03}" dt="2022-09-10T21:23:11.061" v="2838" actId="20578"/>
        <pc:sldMkLst>
          <pc:docMk/>
          <pc:sldMk cId="828178651" sldId="331"/>
        </pc:sldMkLst>
      </pc:sldChg>
      <pc:sldChg chg="modSp mod setBg">
        <pc:chgData name="Jim Fleming" userId="161791bae1afb603" providerId="LiveId" clId="{F66FFDDD-5F75-4548-ABBF-5A53E03DCE03}" dt="2022-09-10T20:50:48.776" v="51" actId="6549"/>
        <pc:sldMkLst>
          <pc:docMk/>
          <pc:sldMk cId="3964023673" sldId="336"/>
        </pc:sldMkLst>
        <pc:spChg chg="mod">
          <ac:chgData name="Jim Fleming" userId="161791bae1afb603" providerId="LiveId" clId="{F66FFDDD-5F75-4548-ABBF-5A53E03DCE03}" dt="2022-09-10T20:50:32.861" v="48" actId="20577"/>
          <ac:spMkLst>
            <pc:docMk/>
            <pc:sldMk cId="3964023673" sldId="336"/>
            <ac:spMk id="2" creationId="{56E8B136-55D1-C229-815B-0FAB21102D38}"/>
          </ac:spMkLst>
        </pc:spChg>
        <pc:spChg chg="mod">
          <ac:chgData name="Jim Fleming" userId="161791bae1afb603" providerId="LiveId" clId="{F66FFDDD-5F75-4548-ABBF-5A53E03DCE03}" dt="2022-09-10T20:50:48.776" v="51" actId="6549"/>
          <ac:spMkLst>
            <pc:docMk/>
            <pc:sldMk cId="3964023673" sldId="336"/>
            <ac:spMk id="3" creationId="{D7D72439-284A-008E-61E4-489A6FFD0D14}"/>
          </ac:spMkLst>
        </pc:spChg>
      </pc:sldChg>
      <pc:sldChg chg="addSp delSp modSp add del mod ord setBg delDesignElem">
        <pc:chgData name="Jim Fleming" userId="161791bae1afb603" providerId="LiveId" clId="{F66FFDDD-5F75-4548-ABBF-5A53E03DCE03}" dt="2022-09-10T21:23:14.681" v="2839" actId="2696"/>
        <pc:sldMkLst>
          <pc:docMk/>
          <pc:sldMk cId="1973120283" sldId="344"/>
        </pc:sldMkLst>
        <pc:spChg chg="add del mod">
          <ac:chgData name="Jim Fleming" userId="161791bae1afb603" providerId="LiveId" clId="{F66FFDDD-5F75-4548-ABBF-5A53E03DCE03}" dt="2022-09-10T20:54:00.769" v="75" actId="478"/>
          <ac:spMkLst>
            <pc:docMk/>
            <pc:sldMk cId="1973120283" sldId="344"/>
            <ac:spMk id="4" creationId="{404216EF-8E18-C47C-EA86-696730B94704}"/>
          </ac:spMkLst>
        </pc:spChg>
        <pc:spChg chg="mod">
          <ac:chgData name="Jim Fleming" userId="161791bae1afb603" providerId="LiveId" clId="{F66FFDDD-5F75-4548-ABBF-5A53E03DCE03}" dt="2022-09-10T20:55:15.561" v="107" actId="3064"/>
          <ac:spMkLst>
            <pc:docMk/>
            <pc:sldMk cId="1973120283" sldId="344"/>
            <ac:spMk id="14" creationId="{5F776F3F-31E1-B7AA-5D11-1AB1A9490BFE}"/>
          </ac:spMkLst>
        </pc:spChg>
        <pc:spChg chg="del mod">
          <ac:chgData name="Jim Fleming" userId="161791bae1afb603" providerId="LiveId" clId="{F66FFDDD-5F75-4548-ABBF-5A53E03DCE03}" dt="2022-09-10T20:53:58.716" v="74" actId="478"/>
          <ac:spMkLst>
            <pc:docMk/>
            <pc:sldMk cId="1973120283" sldId="344"/>
            <ac:spMk id="15" creationId="{471D51D5-D023-7649-17ED-5DEAD848493E}"/>
          </ac:spMkLst>
        </pc:spChg>
        <pc:spChg chg="del">
          <ac:chgData name="Jim Fleming" userId="161791bae1afb603" providerId="LiveId" clId="{F66FFDDD-5F75-4548-ABBF-5A53E03DCE03}" dt="2022-09-10T20:47:45.606" v="18"/>
          <ac:spMkLst>
            <pc:docMk/>
            <pc:sldMk cId="1973120283" sldId="344"/>
            <ac:spMk id="6158" creationId="{B0792D4F-247E-46FE-85FC-881DEFA41D94}"/>
          </ac:spMkLst>
        </pc:spChg>
        <pc:cxnChg chg="add mod">
          <ac:chgData name="Jim Fleming" userId="161791bae1afb603" providerId="LiveId" clId="{F66FFDDD-5F75-4548-ABBF-5A53E03DCE03}" dt="2022-09-10T20:47:54.173" v="21" actId="208"/>
          <ac:cxnSpMkLst>
            <pc:docMk/>
            <pc:sldMk cId="1973120283" sldId="344"/>
            <ac:cxnSpMk id="2" creationId="{908CDA9F-0CA3-BDCE-BEC8-35F9FCB1176B}"/>
          </ac:cxnSpMkLst>
        </pc:cxnChg>
        <pc:cxnChg chg="del">
          <ac:chgData name="Jim Fleming" userId="161791bae1afb603" providerId="LiveId" clId="{F66FFDDD-5F75-4548-ABBF-5A53E03DCE03}" dt="2022-09-10T20:47:45.606" v="18"/>
          <ac:cxnSpMkLst>
            <pc:docMk/>
            <pc:sldMk cId="1973120283" sldId="344"/>
            <ac:cxnSpMk id="6160" creationId="{7AD0F4D2-80E7-4A78-82EE-BEAEE4945407}"/>
          </ac:cxnSpMkLst>
        </pc:cxnChg>
      </pc:sldChg>
      <pc:sldChg chg="addSp delSp modSp del mod ord setBg delDesignElem">
        <pc:chgData name="Jim Fleming" userId="161791bae1afb603" providerId="LiveId" clId="{F66FFDDD-5F75-4548-ABBF-5A53E03DCE03}" dt="2022-09-10T21:27:00.846" v="2872" actId="2696"/>
        <pc:sldMkLst>
          <pc:docMk/>
          <pc:sldMk cId="3980784056" sldId="354"/>
        </pc:sldMkLst>
        <pc:spChg chg="add del mod">
          <ac:chgData name="Jim Fleming" userId="161791bae1afb603" providerId="LiveId" clId="{F66FFDDD-5F75-4548-ABBF-5A53E03DCE03}" dt="2022-09-10T20:56:53.096" v="167" actId="478"/>
          <ac:spMkLst>
            <pc:docMk/>
            <pc:sldMk cId="3980784056" sldId="354"/>
            <ac:spMk id="4" creationId="{530E90A0-6FF5-7237-630E-DFCC2FFF17EF}"/>
          </ac:spMkLst>
        </pc:spChg>
        <pc:spChg chg="mod">
          <ac:chgData name="Jim Fleming" userId="161791bae1afb603" providerId="LiveId" clId="{F66FFDDD-5F75-4548-ABBF-5A53E03DCE03}" dt="2022-09-10T21:03:15.569" v="1054" actId="20577"/>
          <ac:spMkLst>
            <pc:docMk/>
            <pc:sldMk cId="3980784056" sldId="354"/>
            <ac:spMk id="6" creationId="{D7C5DCB2-FE9C-D43A-BFA6-2251DABF1E0D}"/>
          </ac:spMkLst>
        </pc:spChg>
        <pc:spChg chg="del">
          <ac:chgData name="Jim Fleming" userId="161791bae1afb603" providerId="LiveId" clId="{F66FFDDD-5F75-4548-ABBF-5A53E03DCE03}" dt="2022-09-10T20:56:51.929" v="166" actId="478"/>
          <ac:spMkLst>
            <pc:docMk/>
            <pc:sldMk cId="3980784056" sldId="354"/>
            <ac:spMk id="7" creationId="{47373CE5-F17B-81FD-87B5-1339FAEAC35D}"/>
          </ac:spMkLst>
        </pc:spChg>
        <pc:spChg chg="add del">
          <ac:chgData name="Jim Fleming" userId="161791bae1afb603" providerId="LiveId" clId="{F66FFDDD-5F75-4548-ABBF-5A53E03DCE03}" dt="2022-09-10T20:46:45.182" v="13"/>
          <ac:spMkLst>
            <pc:docMk/>
            <pc:sldMk cId="3980784056" sldId="354"/>
            <ac:spMk id="8199" creationId="{B0792D4F-247E-46FE-85FC-881DEFA41D94}"/>
          </ac:spMkLst>
        </pc:spChg>
        <pc:picChg chg="del">
          <ac:chgData name="Jim Fleming" userId="161791bae1afb603" providerId="LiveId" clId="{F66FFDDD-5F75-4548-ABBF-5A53E03DCE03}" dt="2022-09-10T21:02:34.044" v="896" actId="478"/>
          <ac:picMkLst>
            <pc:docMk/>
            <pc:sldMk cId="3980784056" sldId="354"/>
            <ac:picMk id="2" creationId="{DC6EF0D6-93B0-9FAB-43CF-2B1CAE8F8E94}"/>
          </ac:picMkLst>
        </pc:picChg>
        <pc:picChg chg="add mod">
          <ac:chgData name="Jim Fleming" userId="161791bae1afb603" providerId="LiveId" clId="{F66FFDDD-5F75-4548-ABBF-5A53E03DCE03}" dt="2022-09-10T21:23:03.496" v="2837"/>
          <ac:picMkLst>
            <pc:docMk/>
            <pc:sldMk cId="3980784056" sldId="354"/>
            <ac:picMk id="5" creationId="{1EC67B4D-B354-4CEF-B8AD-F88563095AB5}"/>
          </ac:picMkLst>
        </pc:picChg>
        <pc:picChg chg="add mod">
          <ac:chgData name="Jim Fleming" userId="161791bae1afb603" providerId="LiveId" clId="{F66FFDDD-5F75-4548-ABBF-5A53E03DCE03}" dt="2022-09-10T21:23:03.496" v="2837"/>
          <ac:picMkLst>
            <pc:docMk/>
            <pc:sldMk cId="3980784056" sldId="354"/>
            <ac:picMk id="8" creationId="{D9C50885-5F42-6F2D-B877-0B20E76AEF8B}"/>
          </ac:picMkLst>
        </pc:picChg>
        <pc:cxnChg chg="add del">
          <ac:chgData name="Jim Fleming" userId="161791bae1afb603" providerId="LiveId" clId="{F66FFDDD-5F75-4548-ABBF-5A53E03DCE03}" dt="2022-09-10T20:46:45.182" v="13"/>
          <ac:cxnSpMkLst>
            <pc:docMk/>
            <pc:sldMk cId="3980784056" sldId="354"/>
            <ac:cxnSpMk id="8201" creationId="{7AD0F4D2-80E7-4A78-82EE-BEAEE4945407}"/>
          </ac:cxnSpMkLst>
        </pc:cxnChg>
      </pc:sldChg>
      <pc:sldChg chg="addSp delSp modSp add mod ord setBg delDesignElem">
        <pc:chgData name="Jim Fleming" userId="161791bae1afb603" providerId="LiveId" clId="{F66FFDDD-5F75-4548-ABBF-5A53E03DCE03}" dt="2022-09-10T21:06:45.768" v="1286" actId="114"/>
        <pc:sldMkLst>
          <pc:docMk/>
          <pc:sldMk cId="3074875806" sldId="359"/>
        </pc:sldMkLst>
        <pc:spChg chg="add del mod">
          <ac:chgData name="Jim Fleming" userId="161791bae1afb603" providerId="LiveId" clId="{F66FFDDD-5F75-4548-ABBF-5A53E03DCE03}" dt="2022-09-10T20:57:48.102" v="199" actId="478"/>
          <ac:spMkLst>
            <pc:docMk/>
            <pc:sldMk cId="3074875806" sldId="359"/>
            <ac:spMk id="4" creationId="{1FBC7D91-CC99-6FBD-B2BE-6AE3C8A8A7BE}"/>
          </ac:spMkLst>
        </pc:spChg>
        <pc:spChg chg="mod">
          <ac:chgData name="Jim Fleming" userId="161791bae1afb603" providerId="LiveId" clId="{F66FFDDD-5F75-4548-ABBF-5A53E03DCE03}" dt="2022-09-10T21:06:45.768" v="1286" actId="114"/>
          <ac:spMkLst>
            <pc:docMk/>
            <pc:sldMk cId="3074875806" sldId="359"/>
            <ac:spMk id="14" creationId="{5F776F3F-31E1-B7AA-5D11-1AB1A9490BFE}"/>
          </ac:spMkLst>
        </pc:spChg>
        <pc:spChg chg="del mod">
          <ac:chgData name="Jim Fleming" userId="161791bae1afb603" providerId="LiveId" clId="{F66FFDDD-5F75-4548-ABBF-5A53E03DCE03}" dt="2022-09-10T20:57:46.288" v="198" actId="478"/>
          <ac:spMkLst>
            <pc:docMk/>
            <pc:sldMk cId="3074875806" sldId="359"/>
            <ac:spMk id="15" creationId="{471D51D5-D023-7649-17ED-5DEAD848493E}"/>
          </ac:spMkLst>
        </pc:spChg>
        <pc:spChg chg="del">
          <ac:chgData name="Jim Fleming" userId="161791bae1afb603" providerId="LiveId" clId="{F66FFDDD-5F75-4548-ABBF-5A53E03DCE03}" dt="2022-09-10T20:46:21.116" v="7"/>
          <ac:spMkLst>
            <pc:docMk/>
            <pc:sldMk cId="3074875806" sldId="359"/>
            <ac:spMk id="6158" creationId="{B0792D4F-247E-46FE-85FC-881DEFA41D94}"/>
          </ac:spMkLst>
        </pc:spChg>
        <pc:cxnChg chg="add mod">
          <ac:chgData name="Jim Fleming" userId="161791bae1afb603" providerId="LiveId" clId="{F66FFDDD-5F75-4548-ABBF-5A53E03DCE03}" dt="2022-09-10T20:47:28.161" v="15" actId="208"/>
          <ac:cxnSpMkLst>
            <pc:docMk/>
            <pc:sldMk cId="3074875806" sldId="359"/>
            <ac:cxnSpMk id="2" creationId="{68C7CFE9-31D2-3887-E11B-22D5D6B44321}"/>
          </ac:cxnSpMkLst>
        </pc:cxnChg>
        <pc:cxnChg chg="del">
          <ac:chgData name="Jim Fleming" userId="161791bae1afb603" providerId="LiveId" clId="{F66FFDDD-5F75-4548-ABBF-5A53E03DCE03}" dt="2022-09-10T20:46:21.116" v="7"/>
          <ac:cxnSpMkLst>
            <pc:docMk/>
            <pc:sldMk cId="3074875806" sldId="359"/>
            <ac:cxnSpMk id="6160" creationId="{7AD0F4D2-80E7-4A78-82EE-BEAEE4945407}"/>
          </ac:cxnSpMkLst>
        </pc:cxnChg>
      </pc:sldChg>
      <pc:sldChg chg="add mod ord setBg modShow">
        <pc:chgData name="Jim Fleming" userId="161791bae1afb603" providerId="LiveId" clId="{F66FFDDD-5F75-4548-ABBF-5A53E03DCE03}" dt="2022-09-10T20:51:29.263" v="57" actId="729"/>
        <pc:sldMkLst>
          <pc:docMk/>
          <pc:sldMk cId="3072840993" sldId="361"/>
        </pc:sldMkLst>
      </pc:sldChg>
      <pc:sldChg chg="del setBg">
        <pc:chgData name="Jim Fleming" userId="161791bae1afb603" providerId="LiveId" clId="{F66FFDDD-5F75-4548-ABBF-5A53E03DCE03}" dt="2022-09-10T21:30:13.854" v="2879" actId="2696"/>
        <pc:sldMkLst>
          <pc:docMk/>
          <pc:sldMk cId="661325725" sldId="370"/>
        </pc:sldMkLst>
      </pc:sldChg>
      <pc:sldChg chg="del setBg">
        <pc:chgData name="Jim Fleming" userId="161791bae1afb603" providerId="LiveId" clId="{F66FFDDD-5F75-4548-ABBF-5A53E03DCE03}" dt="2022-09-10T21:30:14.515" v="2880" actId="2696"/>
        <pc:sldMkLst>
          <pc:docMk/>
          <pc:sldMk cId="2101408639" sldId="371"/>
        </pc:sldMkLst>
      </pc:sldChg>
      <pc:sldChg chg="del setBg">
        <pc:chgData name="Jim Fleming" userId="161791bae1afb603" providerId="LiveId" clId="{F66FFDDD-5F75-4548-ABBF-5A53E03DCE03}" dt="2022-09-10T21:30:15.101" v="2881" actId="2696"/>
        <pc:sldMkLst>
          <pc:docMk/>
          <pc:sldMk cId="2354665407" sldId="372"/>
        </pc:sldMkLst>
      </pc:sldChg>
      <pc:sldChg chg="del setBg">
        <pc:chgData name="Jim Fleming" userId="161791bae1afb603" providerId="LiveId" clId="{F66FFDDD-5F75-4548-ABBF-5A53E03DCE03}" dt="2022-09-10T20:51:12.542" v="53" actId="2696"/>
        <pc:sldMkLst>
          <pc:docMk/>
          <pc:sldMk cId="3421700753" sldId="376"/>
        </pc:sldMkLst>
      </pc:sldChg>
      <pc:sldChg chg="del setBg">
        <pc:chgData name="Jim Fleming" userId="161791bae1afb603" providerId="LiveId" clId="{F66FFDDD-5F75-4548-ABBF-5A53E03DCE03}" dt="2022-09-10T20:51:09.407" v="52" actId="2696"/>
        <pc:sldMkLst>
          <pc:docMk/>
          <pc:sldMk cId="4051998414" sldId="377"/>
        </pc:sldMkLst>
      </pc:sldChg>
      <pc:sldChg chg="del setBg">
        <pc:chgData name="Jim Fleming" userId="161791bae1afb603" providerId="LiveId" clId="{F66FFDDD-5F75-4548-ABBF-5A53E03DCE03}" dt="2022-09-10T20:52:34.292" v="65" actId="2696"/>
        <pc:sldMkLst>
          <pc:docMk/>
          <pc:sldMk cId="267366896" sldId="378"/>
        </pc:sldMkLst>
      </pc:sldChg>
      <pc:sldChg chg="del setBg">
        <pc:chgData name="Jim Fleming" userId="161791bae1afb603" providerId="LiveId" clId="{F66FFDDD-5F75-4548-ABBF-5A53E03DCE03}" dt="2022-09-10T20:51:14.073" v="54" actId="2696"/>
        <pc:sldMkLst>
          <pc:docMk/>
          <pc:sldMk cId="3024436789" sldId="379"/>
        </pc:sldMkLst>
      </pc:sldChg>
      <pc:sldChg chg="del setBg">
        <pc:chgData name="Jim Fleming" userId="161791bae1afb603" providerId="LiveId" clId="{F66FFDDD-5F75-4548-ABBF-5A53E03DCE03}" dt="2022-09-10T20:52:25.414" v="63" actId="2696"/>
        <pc:sldMkLst>
          <pc:docMk/>
          <pc:sldMk cId="1664981108" sldId="380"/>
        </pc:sldMkLst>
      </pc:sldChg>
      <pc:sldChg chg="del setBg">
        <pc:chgData name="Jim Fleming" userId="161791bae1afb603" providerId="LiveId" clId="{F66FFDDD-5F75-4548-ABBF-5A53E03DCE03}" dt="2022-09-10T20:52:29.728" v="64" actId="2696"/>
        <pc:sldMkLst>
          <pc:docMk/>
          <pc:sldMk cId="535739117" sldId="381"/>
        </pc:sldMkLst>
      </pc:sldChg>
      <pc:sldChg chg="modSp add mod setBg modShow">
        <pc:chgData name="Jim Fleming" userId="161791bae1afb603" providerId="LiveId" clId="{F66FFDDD-5F75-4548-ABBF-5A53E03DCE03}" dt="2022-09-10T20:45:48.626" v="5" actId="729"/>
        <pc:sldMkLst>
          <pc:docMk/>
          <pc:sldMk cId="2988817297" sldId="382"/>
        </pc:sldMkLst>
        <pc:spChg chg="mod">
          <ac:chgData name="Jim Fleming" userId="161791bae1afb603" providerId="LiveId" clId="{F66FFDDD-5F75-4548-ABBF-5A53E03DCE03}" dt="2022-09-10T20:45:45.487" v="4" actId="13926"/>
          <ac:spMkLst>
            <pc:docMk/>
            <pc:sldMk cId="2988817297" sldId="382"/>
            <ac:spMk id="2" creationId="{56E8B136-55D1-C229-815B-0FAB21102D38}"/>
          </ac:spMkLst>
        </pc:spChg>
        <pc:spChg chg="mod">
          <ac:chgData name="Jim Fleming" userId="161791bae1afb603" providerId="LiveId" clId="{F66FFDDD-5F75-4548-ABBF-5A53E03DCE03}" dt="2022-09-10T20:45:38.809" v="3" actId="13926"/>
          <ac:spMkLst>
            <pc:docMk/>
            <pc:sldMk cId="2988817297" sldId="382"/>
            <ac:spMk id="3" creationId="{D7D72439-284A-008E-61E4-489A6FFD0D14}"/>
          </ac:spMkLst>
        </pc:spChg>
      </pc:sldChg>
      <pc:sldChg chg="addSp delSp modSp add mod ord setBg delDesignElem">
        <pc:chgData name="Jim Fleming" userId="161791bae1afb603" providerId="LiveId" clId="{F66FFDDD-5F75-4548-ABBF-5A53E03DCE03}" dt="2022-09-10T21:01:17.823" v="781" actId="313"/>
        <pc:sldMkLst>
          <pc:docMk/>
          <pc:sldMk cId="1943620724" sldId="383"/>
        </pc:sldMkLst>
        <pc:spChg chg="add del mod">
          <ac:chgData name="Jim Fleming" userId="161791bae1afb603" providerId="LiveId" clId="{F66FFDDD-5F75-4548-ABBF-5A53E03DCE03}" dt="2022-09-10T20:55:50.980" v="134" actId="478"/>
          <ac:spMkLst>
            <pc:docMk/>
            <pc:sldMk cId="1943620724" sldId="383"/>
            <ac:spMk id="4" creationId="{2009E5DF-9C9C-4875-9F7A-00BD41D8F79D}"/>
          </ac:spMkLst>
        </pc:spChg>
        <pc:spChg chg="mod">
          <ac:chgData name="Jim Fleming" userId="161791bae1afb603" providerId="LiveId" clId="{F66FFDDD-5F75-4548-ABBF-5A53E03DCE03}" dt="2022-09-10T21:01:17.823" v="781" actId="313"/>
          <ac:spMkLst>
            <pc:docMk/>
            <pc:sldMk cId="1943620724" sldId="383"/>
            <ac:spMk id="6" creationId="{D7C5DCB2-FE9C-D43A-BFA6-2251DABF1E0D}"/>
          </ac:spMkLst>
        </pc:spChg>
        <pc:spChg chg="del mod">
          <ac:chgData name="Jim Fleming" userId="161791bae1afb603" providerId="LiveId" clId="{F66FFDDD-5F75-4548-ABBF-5A53E03DCE03}" dt="2022-09-10T20:55:49.695" v="133" actId="478"/>
          <ac:spMkLst>
            <pc:docMk/>
            <pc:sldMk cId="1943620724" sldId="383"/>
            <ac:spMk id="7" creationId="{47373CE5-F17B-81FD-87B5-1339FAEAC35D}"/>
          </ac:spMkLst>
        </pc:spChg>
        <pc:spChg chg="del">
          <ac:chgData name="Jim Fleming" userId="161791bae1afb603" providerId="LiveId" clId="{F66FFDDD-5F75-4548-ABBF-5A53E03DCE03}" dt="2022-09-10T20:48:00.432" v="23"/>
          <ac:spMkLst>
            <pc:docMk/>
            <pc:sldMk cId="1943620724" sldId="383"/>
            <ac:spMk id="8199" creationId="{B0792D4F-247E-46FE-85FC-881DEFA41D94}"/>
          </ac:spMkLst>
        </pc:spChg>
        <pc:cxnChg chg="add mod">
          <ac:chgData name="Jim Fleming" userId="161791bae1afb603" providerId="LiveId" clId="{F66FFDDD-5F75-4548-ABBF-5A53E03DCE03}" dt="2022-09-10T20:48:09.310" v="26" actId="208"/>
          <ac:cxnSpMkLst>
            <pc:docMk/>
            <pc:sldMk cId="1943620724" sldId="383"/>
            <ac:cxnSpMk id="2" creationId="{4095E077-7D0E-6DD4-11FA-8E754193592F}"/>
          </ac:cxnSpMkLst>
        </pc:cxnChg>
        <pc:cxnChg chg="del">
          <ac:chgData name="Jim Fleming" userId="161791bae1afb603" providerId="LiveId" clId="{F66FFDDD-5F75-4548-ABBF-5A53E03DCE03}" dt="2022-09-10T20:48:00.432" v="23"/>
          <ac:cxnSpMkLst>
            <pc:docMk/>
            <pc:sldMk cId="1943620724" sldId="383"/>
            <ac:cxnSpMk id="8201" creationId="{7AD0F4D2-80E7-4A78-82EE-BEAEE4945407}"/>
          </ac:cxnSpMkLst>
        </pc:cxnChg>
      </pc:sldChg>
      <pc:sldChg chg="addSp delSp modSp add mod ord setBg delDesignElem">
        <pc:chgData name="Jim Fleming" userId="161791bae1afb603" providerId="LiveId" clId="{F66FFDDD-5F75-4548-ABBF-5A53E03DCE03}" dt="2022-09-10T21:25:56.845" v="2869" actId="14100"/>
        <pc:sldMkLst>
          <pc:docMk/>
          <pc:sldMk cId="4241868641" sldId="384"/>
        </pc:sldMkLst>
        <pc:spChg chg="add del mod">
          <ac:chgData name="Jim Fleming" userId="161791bae1afb603" providerId="LiveId" clId="{F66FFDDD-5F75-4548-ABBF-5A53E03DCE03}" dt="2022-09-10T20:54:28.897" v="84" actId="478"/>
          <ac:spMkLst>
            <pc:docMk/>
            <pc:sldMk cId="4241868641" sldId="384"/>
            <ac:spMk id="4" creationId="{C6CB7A6A-EF94-71FC-4784-69DEB26EC0F4}"/>
          </ac:spMkLst>
        </pc:spChg>
        <pc:spChg chg="mod">
          <ac:chgData name="Jim Fleming" userId="161791bae1afb603" providerId="LiveId" clId="{F66FFDDD-5F75-4548-ABBF-5A53E03DCE03}" dt="2022-09-10T21:25:56.845" v="2869" actId="14100"/>
          <ac:spMkLst>
            <pc:docMk/>
            <pc:sldMk cId="4241868641" sldId="384"/>
            <ac:spMk id="14" creationId="{5F776F3F-31E1-B7AA-5D11-1AB1A9490BFE}"/>
          </ac:spMkLst>
        </pc:spChg>
        <pc:spChg chg="del mod">
          <ac:chgData name="Jim Fleming" userId="161791bae1afb603" providerId="LiveId" clId="{F66FFDDD-5F75-4548-ABBF-5A53E03DCE03}" dt="2022-09-10T20:54:25.398" v="83" actId="478"/>
          <ac:spMkLst>
            <pc:docMk/>
            <pc:sldMk cId="4241868641" sldId="384"/>
            <ac:spMk id="15" creationId="{471D51D5-D023-7649-17ED-5DEAD848493E}"/>
          </ac:spMkLst>
        </pc:spChg>
        <pc:spChg chg="del">
          <ac:chgData name="Jim Fleming" userId="161791bae1afb603" providerId="LiveId" clId="{F66FFDDD-5F75-4548-ABBF-5A53E03DCE03}" dt="2022-09-10T20:48:29.810" v="28"/>
          <ac:spMkLst>
            <pc:docMk/>
            <pc:sldMk cId="4241868641" sldId="384"/>
            <ac:spMk id="6158" creationId="{B0792D4F-247E-46FE-85FC-881DEFA41D94}"/>
          </ac:spMkLst>
        </pc:spChg>
        <pc:cxnChg chg="add mod">
          <ac:chgData name="Jim Fleming" userId="161791bae1afb603" providerId="LiveId" clId="{F66FFDDD-5F75-4548-ABBF-5A53E03DCE03}" dt="2022-09-10T20:48:38.930" v="31" actId="208"/>
          <ac:cxnSpMkLst>
            <pc:docMk/>
            <pc:sldMk cId="4241868641" sldId="384"/>
            <ac:cxnSpMk id="2" creationId="{D4728AFC-F9FC-6589-60E0-39B8C6FB3CC0}"/>
          </ac:cxnSpMkLst>
        </pc:cxnChg>
        <pc:cxnChg chg="del">
          <ac:chgData name="Jim Fleming" userId="161791bae1afb603" providerId="LiveId" clId="{F66FFDDD-5F75-4548-ABBF-5A53E03DCE03}" dt="2022-09-10T20:48:29.810" v="28"/>
          <ac:cxnSpMkLst>
            <pc:docMk/>
            <pc:sldMk cId="4241868641" sldId="384"/>
            <ac:cxnSpMk id="6160" creationId="{7AD0F4D2-80E7-4A78-82EE-BEAEE4945407}"/>
          </ac:cxnSpMkLst>
        </pc:cxnChg>
      </pc:sldChg>
      <pc:sldChg chg="delSp modSp add mod ord setBg delAnim modShow">
        <pc:chgData name="Jim Fleming" userId="161791bae1afb603" providerId="LiveId" clId="{F66FFDDD-5F75-4548-ABBF-5A53E03DCE03}" dt="2022-09-10T20:51:54.511" v="62" actId="729"/>
        <pc:sldMkLst>
          <pc:docMk/>
          <pc:sldMk cId="1495771307" sldId="385"/>
        </pc:sldMkLst>
        <pc:spChg chg="del">
          <ac:chgData name="Jim Fleming" userId="161791bae1afb603" providerId="LiveId" clId="{F66FFDDD-5F75-4548-ABBF-5A53E03DCE03}" dt="2022-09-10T20:49:02.879" v="35" actId="478"/>
          <ac:spMkLst>
            <pc:docMk/>
            <pc:sldMk cId="1495771307" sldId="385"/>
            <ac:spMk id="8" creationId="{EDBA8CCF-3C5F-5A32-4B6E-F357FD8D079D}"/>
          </ac:spMkLst>
        </pc:spChg>
        <pc:picChg chg="mod">
          <ac:chgData name="Jim Fleming" userId="161791bae1afb603" providerId="LiveId" clId="{F66FFDDD-5F75-4548-ABBF-5A53E03DCE03}" dt="2022-09-10T20:49:01.008" v="34" actId="1076"/>
          <ac:picMkLst>
            <pc:docMk/>
            <pc:sldMk cId="1495771307" sldId="385"/>
            <ac:picMk id="7" creationId="{2C1B449D-16E9-4159-A7D2-4C2497FA781D}"/>
          </ac:picMkLst>
        </pc:picChg>
      </pc:sldChg>
      <pc:sldChg chg="add del ord">
        <pc:chgData name="Jim Fleming" userId="161791bae1afb603" providerId="LiveId" clId="{F66FFDDD-5F75-4548-ABBF-5A53E03DCE03}" dt="2022-09-10T20:53:44.361" v="68" actId="2696"/>
        <pc:sldMkLst>
          <pc:docMk/>
          <pc:sldMk cId="1017838558" sldId="386"/>
        </pc:sldMkLst>
      </pc:sldChg>
      <pc:sldChg chg="add mod modShow">
        <pc:chgData name="Jim Fleming" userId="161791bae1afb603" providerId="LiveId" clId="{F66FFDDD-5F75-4548-ABBF-5A53E03DCE03}" dt="2022-09-10T21:23:35.577" v="2845" actId="729"/>
        <pc:sldMkLst>
          <pc:docMk/>
          <pc:sldMk cId="1791236111" sldId="386"/>
        </pc:sldMkLst>
      </pc:sldChg>
      <pc:sldChg chg="add mod replId modShow">
        <pc:chgData name="Jim Fleming" userId="161791bae1afb603" providerId="LiveId" clId="{F66FFDDD-5F75-4548-ABBF-5A53E03DCE03}" dt="2022-09-10T21:23:35.577" v="2845" actId="729"/>
        <pc:sldMkLst>
          <pc:docMk/>
          <pc:sldMk cId="2037322733" sldId="387"/>
        </pc:sldMkLst>
      </pc:sldChg>
      <pc:sldChg chg="add mod replId modShow">
        <pc:chgData name="Jim Fleming" userId="161791bae1afb603" providerId="LiveId" clId="{F66FFDDD-5F75-4548-ABBF-5A53E03DCE03}" dt="2022-09-10T21:23:35.577" v="2845" actId="729"/>
        <pc:sldMkLst>
          <pc:docMk/>
          <pc:sldMk cId="345370406" sldId="388"/>
        </pc:sldMkLst>
      </pc:sldChg>
      <pc:sldChg chg="add mod replId modShow">
        <pc:chgData name="Jim Fleming" userId="161791bae1afb603" providerId="LiveId" clId="{F66FFDDD-5F75-4548-ABBF-5A53E03DCE03}" dt="2022-09-10T21:23:35.577" v="2845" actId="729"/>
        <pc:sldMkLst>
          <pc:docMk/>
          <pc:sldMk cId="3244978946" sldId="389"/>
        </pc:sldMkLst>
      </pc:sldChg>
      <pc:sldChg chg="add mod replId modShow">
        <pc:chgData name="Jim Fleming" userId="161791bae1afb603" providerId="LiveId" clId="{F66FFDDD-5F75-4548-ABBF-5A53E03DCE03}" dt="2022-09-10T21:23:35.577" v="2845" actId="729"/>
        <pc:sldMkLst>
          <pc:docMk/>
          <pc:sldMk cId="3012538984" sldId="390"/>
        </pc:sldMkLst>
      </pc:sldChg>
      <pc:sldChg chg="modSp add mod">
        <pc:chgData name="Jim Fleming" userId="161791bae1afb603" providerId="LiveId" clId="{F66FFDDD-5F75-4548-ABBF-5A53E03DCE03}" dt="2022-09-10T21:00:18.785" v="594" actId="20577"/>
        <pc:sldMkLst>
          <pc:docMk/>
          <pc:sldMk cId="970026505" sldId="391"/>
        </pc:sldMkLst>
        <pc:spChg chg="mod">
          <ac:chgData name="Jim Fleming" userId="161791bae1afb603" providerId="LiveId" clId="{F66FFDDD-5F75-4548-ABBF-5A53E03DCE03}" dt="2022-09-10T21:00:18.785" v="594" actId="20577"/>
          <ac:spMkLst>
            <pc:docMk/>
            <pc:sldMk cId="970026505" sldId="391"/>
            <ac:spMk id="14" creationId="{5F776F3F-31E1-B7AA-5D11-1AB1A9490BFE}"/>
          </ac:spMkLst>
        </pc:spChg>
      </pc:sldChg>
      <pc:sldChg chg="add del">
        <pc:chgData name="Jim Fleming" userId="161791bae1afb603" providerId="LiveId" clId="{F66FFDDD-5F75-4548-ABBF-5A53E03DCE03}" dt="2022-09-10T20:58:56.934" v="239" actId="2890"/>
        <pc:sldMkLst>
          <pc:docMk/>
          <pc:sldMk cId="1928474000" sldId="391"/>
        </pc:sldMkLst>
      </pc:sldChg>
      <pc:sldChg chg="add">
        <pc:chgData name="Jim Fleming" userId="161791bae1afb603" providerId="LiveId" clId="{F66FFDDD-5F75-4548-ABBF-5A53E03DCE03}" dt="2022-09-10T21:02:31.941" v="895" actId="2890"/>
        <pc:sldMkLst>
          <pc:docMk/>
          <pc:sldMk cId="1335466533" sldId="392"/>
        </pc:sldMkLst>
      </pc:sldChg>
      <pc:sldChg chg="modSp add del mod">
        <pc:chgData name="Jim Fleming" userId="161791bae1afb603" providerId="LiveId" clId="{F66FFDDD-5F75-4548-ABBF-5A53E03DCE03}" dt="2022-09-10T21:00:53.318" v="699" actId="2696"/>
        <pc:sldMkLst>
          <pc:docMk/>
          <pc:sldMk cId="1857145325" sldId="392"/>
        </pc:sldMkLst>
        <pc:spChg chg="mod">
          <ac:chgData name="Jim Fleming" userId="161791bae1afb603" providerId="LiveId" clId="{F66FFDDD-5F75-4548-ABBF-5A53E03DCE03}" dt="2022-09-10T21:00:44.918" v="698" actId="20577"/>
          <ac:spMkLst>
            <pc:docMk/>
            <pc:sldMk cId="1857145325" sldId="392"/>
            <ac:spMk id="14" creationId="{5F776F3F-31E1-B7AA-5D11-1AB1A9490BFE}"/>
          </ac:spMkLst>
        </pc:spChg>
      </pc:sldChg>
      <pc:sldChg chg="add del replId">
        <pc:chgData name="Jim Fleming" userId="161791bae1afb603" providerId="LiveId" clId="{F66FFDDD-5F75-4548-ABBF-5A53E03DCE03}" dt="2022-09-10T20:58:56.934" v="239" actId="2890"/>
        <pc:sldMkLst>
          <pc:docMk/>
          <pc:sldMk cId="2776451503" sldId="392"/>
        </pc:sldMkLst>
      </pc:sldChg>
      <pc:sldChg chg="addSp delSp modSp add mod">
        <pc:chgData name="Jim Fleming" userId="161791bae1afb603" providerId="LiveId" clId="{F66FFDDD-5F75-4548-ABBF-5A53E03DCE03}" dt="2022-09-10T21:27:29.514" v="2875" actId="1076"/>
        <pc:sldMkLst>
          <pc:docMk/>
          <pc:sldMk cId="1768783239" sldId="393"/>
        </pc:sldMkLst>
        <pc:spChg chg="add del mod">
          <ac:chgData name="Jim Fleming" userId="161791bae1afb603" providerId="LiveId" clId="{F66FFDDD-5F75-4548-ABBF-5A53E03DCE03}" dt="2022-09-10T21:04:32.708" v="1070" actId="478"/>
          <ac:spMkLst>
            <pc:docMk/>
            <pc:sldMk cId="1768783239" sldId="393"/>
            <ac:spMk id="4" creationId="{2BA238A0-13C1-61DD-B328-54E74F03DF5A}"/>
          </ac:spMkLst>
        </pc:spChg>
        <pc:spChg chg="mod">
          <ac:chgData name="Jim Fleming" userId="161791bae1afb603" providerId="LiveId" clId="{F66FFDDD-5F75-4548-ABBF-5A53E03DCE03}" dt="2022-09-10T21:05:32.386" v="1128" actId="20577"/>
          <ac:spMkLst>
            <pc:docMk/>
            <pc:sldMk cId="1768783239" sldId="393"/>
            <ac:spMk id="6" creationId="{D7C5DCB2-FE9C-D43A-BFA6-2251DABF1E0D}"/>
          </ac:spMkLst>
        </pc:spChg>
        <pc:spChg chg="add del">
          <ac:chgData name="Jim Fleming" userId="161791bae1afb603" providerId="LiveId" clId="{F66FFDDD-5F75-4548-ABBF-5A53E03DCE03}" dt="2022-09-10T21:04:38.995" v="1072" actId="478"/>
          <ac:spMkLst>
            <pc:docMk/>
            <pc:sldMk cId="1768783239" sldId="393"/>
            <ac:spMk id="7" creationId="{E377E10D-6A2D-9F20-68B2-38B416FB4FC7}"/>
          </ac:spMkLst>
        </pc:spChg>
        <pc:picChg chg="del mod">
          <ac:chgData name="Jim Fleming" userId="161791bae1afb603" providerId="LiveId" clId="{F66FFDDD-5F75-4548-ABBF-5A53E03DCE03}" dt="2022-09-10T21:04:23.683" v="1067" actId="478"/>
          <ac:picMkLst>
            <pc:docMk/>
            <pc:sldMk cId="1768783239" sldId="393"/>
            <ac:picMk id="2" creationId="{DC6EF0D6-93B0-9FAB-43CF-2B1CAE8F8E94}"/>
          </ac:picMkLst>
        </pc:picChg>
        <pc:picChg chg="add mod">
          <ac:chgData name="Jim Fleming" userId="161791bae1afb603" providerId="LiveId" clId="{F66FFDDD-5F75-4548-ABBF-5A53E03DCE03}" dt="2022-09-10T21:27:29.514" v="2875" actId="1076"/>
          <ac:picMkLst>
            <pc:docMk/>
            <pc:sldMk cId="1768783239" sldId="393"/>
            <ac:picMk id="9" creationId="{F89B973C-AF0B-E61D-ABE9-9D9F4FF05912}"/>
          </ac:picMkLst>
        </pc:picChg>
      </pc:sldChg>
      <pc:sldChg chg="add del replId">
        <pc:chgData name="Jim Fleming" userId="161791bae1afb603" providerId="LiveId" clId="{F66FFDDD-5F75-4548-ABBF-5A53E03DCE03}" dt="2022-09-10T20:58:56.934" v="239" actId="2890"/>
        <pc:sldMkLst>
          <pc:docMk/>
          <pc:sldMk cId="3081454940" sldId="393"/>
        </pc:sldMkLst>
      </pc:sldChg>
      <pc:sldChg chg="add del replId">
        <pc:chgData name="Jim Fleming" userId="161791bae1afb603" providerId="LiveId" clId="{F66FFDDD-5F75-4548-ABBF-5A53E03DCE03}" dt="2022-09-10T20:58:56.934" v="239" actId="2890"/>
        <pc:sldMkLst>
          <pc:docMk/>
          <pc:sldMk cId="869147421" sldId="394"/>
        </pc:sldMkLst>
      </pc:sldChg>
      <pc:sldChg chg="addSp delSp modSp add mod">
        <pc:chgData name="Jim Fleming" userId="161791bae1afb603" providerId="LiveId" clId="{F66FFDDD-5F75-4548-ABBF-5A53E03DCE03}" dt="2022-09-10T21:12:16.267" v="1607" actId="313"/>
        <pc:sldMkLst>
          <pc:docMk/>
          <pc:sldMk cId="1454458068" sldId="394"/>
        </pc:sldMkLst>
        <pc:spChg chg="mod">
          <ac:chgData name="Jim Fleming" userId="161791bae1afb603" providerId="LiveId" clId="{F66FFDDD-5F75-4548-ABBF-5A53E03DCE03}" dt="2022-09-10T21:12:16.267" v="1607" actId="313"/>
          <ac:spMkLst>
            <pc:docMk/>
            <pc:sldMk cId="1454458068" sldId="394"/>
            <ac:spMk id="14" creationId="{5F776F3F-31E1-B7AA-5D11-1AB1A9490BFE}"/>
          </ac:spMkLst>
        </pc:spChg>
        <pc:picChg chg="add mod">
          <ac:chgData name="Jim Fleming" userId="161791bae1afb603" providerId="LiveId" clId="{F66FFDDD-5F75-4548-ABBF-5A53E03DCE03}" dt="2022-09-10T21:08:53.784" v="1317" actId="1076"/>
          <ac:picMkLst>
            <pc:docMk/>
            <pc:sldMk cId="1454458068" sldId="394"/>
            <ac:picMk id="3" creationId="{B1C2E999-60E1-5EAB-3CCB-5A27B93E835F}"/>
          </ac:picMkLst>
        </pc:picChg>
        <pc:picChg chg="del">
          <ac:chgData name="Jim Fleming" userId="161791bae1afb603" providerId="LiveId" clId="{F66FFDDD-5F75-4548-ABBF-5A53E03DCE03}" dt="2022-09-10T21:08:43.223" v="1314" actId="478"/>
          <ac:picMkLst>
            <pc:docMk/>
            <pc:sldMk cId="1454458068" sldId="394"/>
            <ac:picMk id="1026" creationId="{39004B74-8A6C-1263-0BE7-4F14F626B1D8}"/>
          </ac:picMkLst>
        </pc:picChg>
      </pc:sldChg>
      <pc:sldChg chg="add del replId">
        <pc:chgData name="Jim Fleming" userId="161791bae1afb603" providerId="LiveId" clId="{F66FFDDD-5F75-4548-ABBF-5A53E03DCE03}" dt="2022-09-10T20:58:56.934" v="239" actId="2890"/>
        <pc:sldMkLst>
          <pc:docMk/>
          <pc:sldMk cId="1300300036" sldId="395"/>
        </pc:sldMkLst>
      </pc:sldChg>
      <pc:sldChg chg="modSp add mod">
        <pc:chgData name="Jim Fleming" userId="161791bae1afb603" providerId="LiveId" clId="{F66FFDDD-5F75-4548-ABBF-5A53E03DCE03}" dt="2022-09-10T21:12:20.832" v="1608" actId="6549"/>
        <pc:sldMkLst>
          <pc:docMk/>
          <pc:sldMk cId="2013402115" sldId="395"/>
        </pc:sldMkLst>
        <pc:spChg chg="mod">
          <ac:chgData name="Jim Fleming" userId="161791bae1afb603" providerId="LiveId" clId="{F66FFDDD-5F75-4548-ABBF-5A53E03DCE03}" dt="2022-09-10T21:12:20.832" v="1608" actId="6549"/>
          <ac:spMkLst>
            <pc:docMk/>
            <pc:sldMk cId="2013402115" sldId="395"/>
            <ac:spMk id="14" creationId="{5F776F3F-31E1-B7AA-5D11-1AB1A9490BFE}"/>
          </ac:spMkLst>
        </pc:spChg>
      </pc:sldChg>
      <pc:sldChg chg="modSp add mod ord">
        <pc:chgData name="Jim Fleming" userId="161791bae1afb603" providerId="LiveId" clId="{F66FFDDD-5F75-4548-ABBF-5A53E03DCE03}" dt="2022-09-10T21:13:50.849" v="1890" actId="20577"/>
        <pc:sldMkLst>
          <pc:docMk/>
          <pc:sldMk cId="573516017" sldId="396"/>
        </pc:sldMkLst>
        <pc:spChg chg="mod">
          <ac:chgData name="Jim Fleming" userId="161791bae1afb603" providerId="LiveId" clId="{F66FFDDD-5F75-4548-ABBF-5A53E03DCE03}" dt="2022-09-10T21:13:50.849" v="1890" actId="20577"/>
          <ac:spMkLst>
            <pc:docMk/>
            <pc:sldMk cId="573516017" sldId="396"/>
            <ac:spMk id="14" creationId="{5F776F3F-31E1-B7AA-5D11-1AB1A9490BFE}"/>
          </ac:spMkLst>
        </pc:spChg>
      </pc:sldChg>
      <pc:sldChg chg="add del">
        <pc:chgData name="Jim Fleming" userId="161791bae1afb603" providerId="LiveId" clId="{F66FFDDD-5F75-4548-ABBF-5A53E03DCE03}" dt="2022-09-10T20:58:56.388" v="238" actId="2890"/>
        <pc:sldMkLst>
          <pc:docMk/>
          <pc:sldMk cId="1850265673" sldId="396"/>
        </pc:sldMkLst>
      </pc:sldChg>
      <pc:sldChg chg="modSp add mod">
        <pc:chgData name="Jim Fleming" userId="161791bae1afb603" providerId="LiveId" clId="{F66FFDDD-5F75-4548-ABBF-5A53E03DCE03}" dt="2022-09-10T21:14:00.764" v="1891" actId="6549"/>
        <pc:sldMkLst>
          <pc:docMk/>
          <pc:sldMk cId="3078953909" sldId="397"/>
        </pc:sldMkLst>
        <pc:spChg chg="mod">
          <ac:chgData name="Jim Fleming" userId="161791bae1afb603" providerId="LiveId" clId="{F66FFDDD-5F75-4548-ABBF-5A53E03DCE03}" dt="2022-09-10T21:14:00.764" v="1891" actId="6549"/>
          <ac:spMkLst>
            <pc:docMk/>
            <pc:sldMk cId="3078953909" sldId="397"/>
            <ac:spMk id="14" creationId="{5F776F3F-31E1-B7AA-5D11-1AB1A9490BFE}"/>
          </ac:spMkLst>
        </pc:spChg>
      </pc:sldChg>
      <pc:sldChg chg="add del replId">
        <pc:chgData name="Jim Fleming" userId="161791bae1afb603" providerId="LiveId" clId="{F66FFDDD-5F75-4548-ABBF-5A53E03DCE03}" dt="2022-09-10T20:58:56.388" v="238" actId="2890"/>
        <pc:sldMkLst>
          <pc:docMk/>
          <pc:sldMk cId="4145722780" sldId="397"/>
        </pc:sldMkLst>
      </pc:sldChg>
      <pc:sldChg chg="modSp add del mod">
        <pc:chgData name="Jim Fleming" userId="161791bae1afb603" providerId="LiveId" clId="{F66FFDDD-5F75-4548-ABBF-5A53E03DCE03}" dt="2022-09-10T21:14:46.640" v="1956" actId="2696"/>
        <pc:sldMkLst>
          <pc:docMk/>
          <pc:sldMk cId="543325781" sldId="398"/>
        </pc:sldMkLst>
        <pc:spChg chg="mod">
          <ac:chgData name="Jim Fleming" userId="161791bae1afb603" providerId="LiveId" clId="{F66FFDDD-5F75-4548-ABBF-5A53E03DCE03}" dt="2022-09-10T21:14:23.155" v="1955" actId="20577"/>
          <ac:spMkLst>
            <pc:docMk/>
            <pc:sldMk cId="543325781" sldId="398"/>
            <ac:spMk id="14" creationId="{5F776F3F-31E1-B7AA-5D11-1AB1A9490BFE}"/>
          </ac:spMkLst>
        </pc:spChg>
      </pc:sldChg>
      <pc:sldChg chg="add del replId">
        <pc:chgData name="Jim Fleming" userId="161791bae1afb603" providerId="LiveId" clId="{F66FFDDD-5F75-4548-ABBF-5A53E03DCE03}" dt="2022-09-10T20:58:56.388" v="238" actId="2890"/>
        <pc:sldMkLst>
          <pc:docMk/>
          <pc:sldMk cId="3425323444" sldId="398"/>
        </pc:sldMkLst>
      </pc:sldChg>
      <pc:sldChg chg="modSp add mod ord">
        <pc:chgData name="Jim Fleming" userId="161791bae1afb603" providerId="LiveId" clId="{F66FFDDD-5F75-4548-ABBF-5A53E03DCE03}" dt="2022-09-10T21:15:17.009" v="2069" actId="114"/>
        <pc:sldMkLst>
          <pc:docMk/>
          <pc:sldMk cId="3762400814" sldId="398"/>
        </pc:sldMkLst>
        <pc:spChg chg="mod">
          <ac:chgData name="Jim Fleming" userId="161791bae1afb603" providerId="LiveId" clId="{F66FFDDD-5F75-4548-ABBF-5A53E03DCE03}" dt="2022-09-10T21:15:17.009" v="2069" actId="114"/>
          <ac:spMkLst>
            <pc:docMk/>
            <pc:sldMk cId="3762400814" sldId="398"/>
            <ac:spMk id="6" creationId="{D7C5DCB2-FE9C-D43A-BFA6-2251DABF1E0D}"/>
          </ac:spMkLst>
        </pc:spChg>
      </pc:sldChg>
      <pc:sldChg chg="add del replId">
        <pc:chgData name="Jim Fleming" userId="161791bae1afb603" providerId="LiveId" clId="{F66FFDDD-5F75-4548-ABBF-5A53E03DCE03}" dt="2022-09-10T20:58:56.388" v="238" actId="2890"/>
        <pc:sldMkLst>
          <pc:docMk/>
          <pc:sldMk cId="2996676029" sldId="399"/>
        </pc:sldMkLst>
      </pc:sldChg>
      <pc:sldChg chg="addSp modSp add mod ord">
        <pc:chgData name="Jim Fleming" userId="161791bae1afb603" providerId="LiveId" clId="{F66FFDDD-5F75-4548-ABBF-5A53E03DCE03}" dt="2022-09-10T21:20:30.179" v="2501" actId="5793"/>
        <pc:sldMkLst>
          <pc:docMk/>
          <pc:sldMk cId="3157797029" sldId="399"/>
        </pc:sldMkLst>
        <pc:spChg chg="mod">
          <ac:chgData name="Jim Fleming" userId="161791bae1afb603" providerId="LiveId" clId="{F66FFDDD-5F75-4548-ABBF-5A53E03DCE03}" dt="2022-09-10T21:20:30.179" v="2501" actId="5793"/>
          <ac:spMkLst>
            <pc:docMk/>
            <pc:sldMk cId="3157797029" sldId="399"/>
            <ac:spMk id="14" creationId="{5F776F3F-31E1-B7AA-5D11-1AB1A9490BFE}"/>
          </ac:spMkLst>
        </pc:spChg>
        <pc:picChg chg="mod">
          <ac:chgData name="Jim Fleming" userId="161791bae1afb603" providerId="LiveId" clId="{F66FFDDD-5F75-4548-ABBF-5A53E03DCE03}" dt="2022-09-10T21:18:30.176" v="2151" actId="1076"/>
          <ac:picMkLst>
            <pc:docMk/>
            <pc:sldMk cId="3157797029" sldId="399"/>
            <ac:picMk id="3" creationId="{B1C2E999-60E1-5EAB-3CCB-5A27B93E835F}"/>
          </ac:picMkLst>
        </pc:picChg>
        <pc:picChg chg="add mod">
          <ac:chgData name="Jim Fleming" userId="161791bae1afb603" providerId="LiveId" clId="{F66FFDDD-5F75-4548-ABBF-5A53E03DCE03}" dt="2022-09-10T21:18:05.578" v="2141" actId="14100"/>
          <ac:picMkLst>
            <pc:docMk/>
            <pc:sldMk cId="3157797029" sldId="399"/>
            <ac:picMk id="3074" creationId="{23157DEE-7E82-4F5D-77A0-ED7B7CA8A98A}"/>
          </ac:picMkLst>
        </pc:picChg>
      </pc:sldChg>
      <pc:sldChg chg="add del replId">
        <pc:chgData name="Jim Fleming" userId="161791bae1afb603" providerId="LiveId" clId="{F66FFDDD-5F75-4548-ABBF-5A53E03DCE03}" dt="2022-09-10T20:58:56.388" v="238" actId="2890"/>
        <pc:sldMkLst>
          <pc:docMk/>
          <pc:sldMk cId="1265368190" sldId="400"/>
        </pc:sldMkLst>
      </pc:sldChg>
      <pc:sldChg chg="modSp add mod">
        <pc:chgData name="Jim Fleming" userId="161791bae1afb603" providerId="LiveId" clId="{F66FFDDD-5F75-4548-ABBF-5A53E03DCE03}" dt="2022-09-10T21:20:36.944" v="2503" actId="20577"/>
        <pc:sldMkLst>
          <pc:docMk/>
          <pc:sldMk cId="2503459417" sldId="400"/>
        </pc:sldMkLst>
        <pc:spChg chg="mod">
          <ac:chgData name="Jim Fleming" userId="161791bae1afb603" providerId="LiveId" clId="{F66FFDDD-5F75-4548-ABBF-5A53E03DCE03}" dt="2022-09-10T21:20:36.944" v="2503" actId="20577"/>
          <ac:spMkLst>
            <pc:docMk/>
            <pc:sldMk cId="2503459417" sldId="400"/>
            <ac:spMk id="14" creationId="{5F776F3F-31E1-B7AA-5D11-1AB1A9490BFE}"/>
          </ac:spMkLst>
        </pc:spChg>
      </pc:sldChg>
      <pc:sldChg chg="add del">
        <pc:chgData name="Jim Fleming" userId="161791bae1afb603" providerId="LiveId" clId="{F66FFDDD-5F75-4548-ABBF-5A53E03DCE03}" dt="2022-09-10T20:58:56.039" v="237" actId="2890"/>
        <pc:sldMkLst>
          <pc:docMk/>
          <pc:sldMk cId="2066094810" sldId="401"/>
        </pc:sldMkLst>
      </pc:sldChg>
      <pc:sldChg chg="modSp add mod">
        <pc:chgData name="Jim Fleming" userId="161791bae1afb603" providerId="LiveId" clId="{F66FFDDD-5F75-4548-ABBF-5A53E03DCE03}" dt="2022-09-10T21:20:42.864" v="2505" actId="20577"/>
        <pc:sldMkLst>
          <pc:docMk/>
          <pc:sldMk cId="2235084628" sldId="401"/>
        </pc:sldMkLst>
        <pc:spChg chg="mod">
          <ac:chgData name="Jim Fleming" userId="161791bae1afb603" providerId="LiveId" clId="{F66FFDDD-5F75-4548-ABBF-5A53E03DCE03}" dt="2022-09-10T21:20:42.864" v="2505" actId="20577"/>
          <ac:spMkLst>
            <pc:docMk/>
            <pc:sldMk cId="2235084628" sldId="401"/>
            <ac:spMk id="14" creationId="{5F776F3F-31E1-B7AA-5D11-1AB1A9490BFE}"/>
          </ac:spMkLst>
        </pc:spChg>
      </pc:sldChg>
      <pc:sldChg chg="add del replId">
        <pc:chgData name="Jim Fleming" userId="161791bae1afb603" providerId="LiveId" clId="{F66FFDDD-5F75-4548-ABBF-5A53E03DCE03}" dt="2022-09-10T20:58:56.039" v="237" actId="2890"/>
        <pc:sldMkLst>
          <pc:docMk/>
          <pc:sldMk cId="1917323981" sldId="402"/>
        </pc:sldMkLst>
      </pc:sldChg>
      <pc:sldChg chg="modSp add mod ord">
        <pc:chgData name="Jim Fleming" userId="161791bae1afb603" providerId="LiveId" clId="{F66FFDDD-5F75-4548-ABBF-5A53E03DCE03}" dt="2022-09-10T21:21:54.793" v="2702" actId="20577"/>
        <pc:sldMkLst>
          <pc:docMk/>
          <pc:sldMk cId="3955401511" sldId="402"/>
        </pc:sldMkLst>
        <pc:spChg chg="mod">
          <ac:chgData name="Jim Fleming" userId="161791bae1afb603" providerId="LiveId" clId="{F66FFDDD-5F75-4548-ABBF-5A53E03DCE03}" dt="2022-09-10T21:21:54.793" v="2702" actId="20577"/>
          <ac:spMkLst>
            <pc:docMk/>
            <pc:sldMk cId="3955401511" sldId="402"/>
            <ac:spMk id="6" creationId="{D7C5DCB2-FE9C-D43A-BFA6-2251DABF1E0D}"/>
          </ac:spMkLst>
        </pc:spChg>
      </pc:sldChg>
      <pc:sldChg chg="modSp add mod">
        <pc:chgData name="Jim Fleming" userId="161791bae1afb603" providerId="LiveId" clId="{F66FFDDD-5F75-4548-ABBF-5A53E03DCE03}" dt="2022-09-10T21:22:16.457" v="2836" actId="20577"/>
        <pc:sldMkLst>
          <pc:docMk/>
          <pc:sldMk cId="769082740" sldId="403"/>
        </pc:sldMkLst>
        <pc:spChg chg="mod">
          <ac:chgData name="Jim Fleming" userId="161791bae1afb603" providerId="LiveId" clId="{F66FFDDD-5F75-4548-ABBF-5A53E03DCE03}" dt="2022-09-10T21:22:16.457" v="2836" actId="20577"/>
          <ac:spMkLst>
            <pc:docMk/>
            <pc:sldMk cId="769082740" sldId="403"/>
            <ac:spMk id="6" creationId="{D7C5DCB2-FE9C-D43A-BFA6-2251DABF1E0D}"/>
          </ac:spMkLst>
        </pc:spChg>
      </pc:sldChg>
      <pc:sldChg chg="add del replId">
        <pc:chgData name="Jim Fleming" userId="161791bae1afb603" providerId="LiveId" clId="{F66FFDDD-5F75-4548-ABBF-5A53E03DCE03}" dt="2022-09-10T20:58:56.039" v="237" actId="2890"/>
        <pc:sldMkLst>
          <pc:docMk/>
          <pc:sldMk cId="3324987435" sldId="403"/>
        </pc:sldMkLst>
      </pc:sldChg>
      <pc:sldChg chg="add mod ord modShow">
        <pc:chgData name="Jim Fleming" userId="161791bae1afb603" providerId="LiveId" clId="{F66FFDDD-5F75-4548-ABBF-5A53E03DCE03}" dt="2022-09-10T21:23:35.577" v="2845" actId="729"/>
        <pc:sldMkLst>
          <pc:docMk/>
          <pc:sldMk cId="467348810" sldId="404"/>
        </pc:sldMkLst>
      </pc:sldChg>
      <pc:sldChg chg="add del replId">
        <pc:chgData name="Jim Fleming" userId="161791bae1afb603" providerId="LiveId" clId="{F66FFDDD-5F75-4548-ABBF-5A53E03DCE03}" dt="2022-09-10T20:58:56.039" v="237" actId="2890"/>
        <pc:sldMkLst>
          <pc:docMk/>
          <pc:sldMk cId="1062863198" sldId="404"/>
        </pc:sldMkLst>
      </pc:sldChg>
      <pc:sldChg chg="add mod ord modShow">
        <pc:chgData name="Jim Fleming" userId="161791bae1afb603" providerId="LiveId" clId="{F66FFDDD-5F75-4548-ABBF-5A53E03DCE03}" dt="2022-09-10T21:23:35.577" v="2845" actId="729"/>
        <pc:sldMkLst>
          <pc:docMk/>
          <pc:sldMk cId="2052419234" sldId="405"/>
        </pc:sldMkLst>
      </pc:sldChg>
      <pc:sldChg chg="add del replId">
        <pc:chgData name="Jim Fleming" userId="161791bae1afb603" providerId="LiveId" clId="{F66FFDDD-5F75-4548-ABBF-5A53E03DCE03}" dt="2022-09-10T20:58:56.039" v="237" actId="2890"/>
        <pc:sldMkLst>
          <pc:docMk/>
          <pc:sldMk cId="2478365513" sldId="405"/>
        </pc:sldMkLst>
      </pc:sldChg>
      <pc:sldChg chg="add ord">
        <pc:chgData name="Jim Fleming" userId="161791bae1afb603" providerId="LiveId" clId="{F66FFDDD-5F75-4548-ABBF-5A53E03DCE03}" dt="2022-09-10T21:24:02.604" v="2850" actId="20578"/>
        <pc:sldMkLst>
          <pc:docMk/>
          <pc:sldMk cId="1860029911" sldId="406"/>
        </pc:sldMkLst>
      </pc:sldChg>
      <pc:sldChg chg="add del ord">
        <pc:chgData name="Jim Fleming" userId="161791bae1afb603" providerId="LiveId" clId="{F66FFDDD-5F75-4548-ABBF-5A53E03DCE03}" dt="2022-09-10T21:26:09.205" v="2870" actId="2696"/>
        <pc:sldMkLst>
          <pc:docMk/>
          <pc:sldMk cId="3082645083" sldId="407"/>
        </pc:sldMkLst>
      </pc:sldChg>
      <pc:sldChg chg="add del ord replId">
        <pc:chgData name="Jim Fleming" userId="161791bae1afb603" providerId="LiveId" clId="{F66FFDDD-5F75-4548-ABBF-5A53E03DCE03}" dt="2022-09-10T21:26:19.827" v="2871" actId="2696"/>
        <pc:sldMkLst>
          <pc:docMk/>
          <pc:sldMk cId="3194377501" sldId="408"/>
        </pc:sldMkLst>
      </pc:sldChg>
      <pc:sldChg chg="add ord">
        <pc:chgData name="Jim Fleming" userId="161791bae1afb603" providerId="LiveId" clId="{F66FFDDD-5F75-4548-ABBF-5A53E03DCE03}" dt="2022-09-10T21:24:10.973" v="2853" actId="20578"/>
        <pc:sldMkLst>
          <pc:docMk/>
          <pc:sldMk cId="3607497650" sldId="409"/>
        </pc:sldMkLst>
      </pc:sldChg>
      <pc:sldChg chg="add ord replId">
        <pc:chgData name="Jim Fleming" userId="161791bae1afb603" providerId="LiveId" clId="{F66FFDDD-5F75-4548-ABBF-5A53E03DCE03}" dt="2022-09-10T21:24:23.986" v="2857" actId="20578"/>
        <pc:sldMkLst>
          <pc:docMk/>
          <pc:sldMk cId="2808854377" sldId="410"/>
        </pc:sldMkLst>
      </pc:sldChg>
      <pc:sldChg chg="add del ord replId">
        <pc:chgData name="Jim Fleming" userId="161791bae1afb603" providerId="LiveId" clId="{F66FFDDD-5F75-4548-ABBF-5A53E03DCE03}" dt="2022-09-10T21:27:01.854" v="2873" actId="2696"/>
        <pc:sldMkLst>
          <pc:docMk/>
          <pc:sldMk cId="3851645429" sldId="411"/>
        </pc:sldMkLst>
      </pc:sldChg>
      <pc:sldChg chg="add ord replId">
        <pc:chgData name="Jim Fleming" userId="161791bae1afb603" providerId="LiveId" clId="{F66FFDDD-5F75-4548-ABBF-5A53E03DCE03}" dt="2022-09-10T21:24:15.761" v="2855" actId="20578"/>
        <pc:sldMkLst>
          <pc:docMk/>
          <pc:sldMk cId="1258535449" sldId="412"/>
        </pc:sldMkLst>
      </pc:sldChg>
      <pc:sldChg chg="add ord">
        <pc:chgData name="Jim Fleming" userId="161791bae1afb603" providerId="LiveId" clId="{F66FFDDD-5F75-4548-ABBF-5A53E03DCE03}" dt="2022-09-10T21:24:20.351" v="2856" actId="20578"/>
        <pc:sldMkLst>
          <pc:docMk/>
          <pc:sldMk cId="4226858621" sldId="413"/>
        </pc:sldMkLst>
      </pc:sldChg>
      <pc:sldChg chg="add ord replId">
        <pc:chgData name="Jim Fleming" userId="161791bae1afb603" providerId="LiveId" clId="{F66FFDDD-5F75-4548-ABBF-5A53E03DCE03}" dt="2022-09-10T21:24:28.129" v="2858" actId="20578"/>
        <pc:sldMkLst>
          <pc:docMk/>
          <pc:sldMk cId="37522321" sldId="414"/>
        </pc:sldMkLst>
      </pc:sldChg>
      <pc:sldChg chg="add ord replId">
        <pc:chgData name="Jim Fleming" userId="161791bae1afb603" providerId="LiveId" clId="{F66FFDDD-5F75-4548-ABBF-5A53E03DCE03}" dt="2022-09-10T21:24:44.031" v="2861" actId="20578"/>
        <pc:sldMkLst>
          <pc:docMk/>
          <pc:sldMk cId="1380446505" sldId="415"/>
        </pc:sldMkLst>
      </pc:sldChg>
      <pc:sldChg chg="add ord replId">
        <pc:chgData name="Jim Fleming" userId="161791bae1afb603" providerId="LiveId" clId="{F66FFDDD-5F75-4548-ABBF-5A53E03DCE03}" dt="2022-09-10T21:24:40.456" v="2859" actId="20578"/>
        <pc:sldMkLst>
          <pc:docMk/>
          <pc:sldMk cId="1399594284" sldId="416"/>
        </pc:sldMkLst>
      </pc:sldChg>
      <pc:sldChg chg="add del ord replId">
        <pc:chgData name="Jim Fleming" userId="161791bae1afb603" providerId="LiveId" clId="{F66FFDDD-5F75-4548-ABBF-5A53E03DCE03}" dt="2022-09-10T21:28:38.189" v="2876" actId="2696"/>
        <pc:sldMkLst>
          <pc:docMk/>
          <pc:sldMk cId="1591624030" sldId="417"/>
        </pc:sldMkLst>
      </pc:sldChg>
      <pc:sldChg chg="add ord replId">
        <pc:chgData name="Jim Fleming" userId="161791bae1afb603" providerId="LiveId" clId="{F66FFDDD-5F75-4548-ABBF-5A53E03DCE03}" dt="2022-09-10T21:24:46.857" v="2862" actId="20578"/>
        <pc:sldMkLst>
          <pc:docMk/>
          <pc:sldMk cId="491832907" sldId="418"/>
        </pc:sldMkLst>
      </pc:sldChg>
      <pc:sldChg chg="add del ord replId">
        <pc:chgData name="Jim Fleming" userId="161791bae1afb603" providerId="LiveId" clId="{F66FFDDD-5F75-4548-ABBF-5A53E03DCE03}" dt="2022-09-10T21:29:51.252" v="2878" actId="2696"/>
        <pc:sldMkLst>
          <pc:docMk/>
          <pc:sldMk cId="1933300421" sldId="419"/>
        </pc:sldMkLst>
      </pc:sldChg>
      <pc:sldChg chg="add replId">
        <pc:chgData name="Jim Fleming" userId="161791bae1afb603" providerId="LiveId" clId="{F66FFDDD-5F75-4548-ABBF-5A53E03DCE03}" dt="2022-09-10T21:23:50.305" v="2849" actId="2890"/>
        <pc:sldMkLst>
          <pc:docMk/>
          <pc:sldMk cId="3301827054" sldId="420"/>
        </pc:sldMkLst>
      </pc:sldChg>
      <pc:sldMasterChg chg="setBg modSldLayout">
        <pc:chgData name="Jim Fleming" userId="161791bae1afb603" providerId="LiveId" clId="{F66FFDDD-5F75-4548-ABBF-5A53E03DCE03}" dt="2022-09-10T20:45:25.883" v="2"/>
        <pc:sldMasterMkLst>
          <pc:docMk/>
          <pc:sldMasterMk cId="2266903852" sldId="2147483648"/>
        </pc:sldMasterMkLst>
        <pc:sldLayoutChg chg="setBg">
          <pc:chgData name="Jim Fleming" userId="161791bae1afb603" providerId="LiveId" clId="{F66FFDDD-5F75-4548-ABBF-5A53E03DCE03}" dt="2022-09-10T20:45:25.883" v="2"/>
          <pc:sldLayoutMkLst>
            <pc:docMk/>
            <pc:sldMasterMk cId="2266903852" sldId="2147483648"/>
            <pc:sldLayoutMk cId="3860947312" sldId="2147483649"/>
          </pc:sldLayoutMkLst>
        </pc:sldLayoutChg>
        <pc:sldLayoutChg chg="setBg">
          <pc:chgData name="Jim Fleming" userId="161791bae1afb603" providerId="LiveId" clId="{F66FFDDD-5F75-4548-ABBF-5A53E03DCE03}" dt="2022-09-10T20:45:25.883" v="2"/>
          <pc:sldLayoutMkLst>
            <pc:docMk/>
            <pc:sldMasterMk cId="2266903852" sldId="2147483648"/>
            <pc:sldLayoutMk cId="428206093" sldId="2147483650"/>
          </pc:sldLayoutMkLst>
        </pc:sldLayoutChg>
        <pc:sldLayoutChg chg="setBg">
          <pc:chgData name="Jim Fleming" userId="161791bae1afb603" providerId="LiveId" clId="{F66FFDDD-5F75-4548-ABBF-5A53E03DCE03}" dt="2022-09-10T20:45:25.883" v="2"/>
          <pc:sldLayoutMkLst>
            <pc:docMk/>
            <pc:sldMasterMk cId="2266903852" sldId="2147483648"/>
            <pc:sldLayoutMk cId="2735470576" sldId="2147483651"/>
          </pc:sldLayoutMkLst>
        </pc:sldLayoutChg>
        <pc:sldLayoutChg chg="setBg">
          <pc:chgData name="Jim Fleming" userId="161791bae1afb603" providerId="LiveId" clId="{F66FFDDD-5F75-4548-ABBF-5A53E03DCE03}" dt="2022-09-10T20:45:25.883" v="2"/>
          <pc:sldLayoutMkLst>
            <pc:docMk/>
            <pc:sldMasterMk cId="2266903852" sldId="2147483648"/>
            <pc:sldLayoutMk cId="2010351470" sldId="2147483652"/>
          </pc:sldLayoutMkLst>
        </pc:sldLayoutChg>
        <pc:sldLayoutChg chg="setBg">
          <pc:chgData name="Jim Fleming" userId="161791bae1afb603" providerId="LiveId" clId="{F66FFDDD-5F75-4548-ABBF-5A53E03DCE03}" dt="2022-09-10T20:45:25.883" v="2"/>
          <pc:sldLayoutMkLst>
            <pc:docMk/>
            <pc:sldMasterMk cId="2266903852" sldId="2147483648"/>
            <pc:sldLayoutMk cId="293028136" sldId="2147483653"/>
          </pc:sldLayoutMkLst>
        </pc:sldLayoutChg>
        <pc:sldLayoutChg chg="setBg">
          <pc:chgData name="Jim Fleming" userId="161791bae1afb603" providerId="LiveId" clId="{F66FFDDD-5F75-4548-ABBF-5A53E03DCE03}" dt="2022-09-10T20:45:25.883" v="2"/>
          <pc:sldLayoutMkLst>
            <pc:docMk/>
            <pc:sldMasterMk cId="2266903852" sldId="2147483648"/>
            <pc:sldLayoutMk cId="2039341533" sldId="2147483654"/>
          </pc:sldLayoutMkLst>
        </pc:sldLayoutChg>
        <pc:sldLayoutChg chg="setBg">
          <pc:chgData name="Jim Fleming" userId="161791bae1afb603" providerId="LiveId" clId="{F66FFDDD-5F75-4548-ABBF-5A53E03DCE03}" dt="2022-09-10T20:45:25.883" v="2"/>
          <pc:sldLayoutMkLst>
            <pc:docMk/>
            <pc:sldMasterMk cId="2266903852" sldId="2147483648"/>
            <pc:sldLayoutMk cId="1795316238" sldId="2147483655"/>
          </pc:sldLayoutMkLst>
        </pc:sldLayoutChg>
        <pc:sldLayoutChg chg="setBg">
          <pc:chgData name="Jim Fleming" userId="161791bae1afb603" providerId="LiveId" clId="{F66FFDDD-5F75-4548-ABBF-5A53E03DCE03}" dt="2022-09-10T20:45:25.883" v="2"/>
          <pc:sldLayoutMkLst>
            <pc:docMk/>
            <pc:sldMasterMk cId="2266903852" sldId="2147483648"/>
            <pc:sldLayoutMk cId="3921630419" sldId="2147483656"/>
          </pc:sldLayoutMkLst>
        </pc:sldLayoutChg>
        <pc:sldLayoutChg chg="setBg">
          <pc:chgData name="Jim Fleming" userId="161791bae1afb603" providerId="LiveId" clId="{F66FFDDD-5F75-4548-ABBF-5A53E03DCE03}" dt="2022-09-10T20:45:25.883" v="2"/>
          <pc:sldLayoutMkLst>
            <pc:docMk/>
            <pc:sldMasterMk cId="2266903852" sldId="2147483648"/>
            <pc:sldLayoutMk cId="879271659" sldId="2147483657"/>
          </pc:sldLayoutMkLst>
        </pc:sldLayoutChg>
        <pc:sldLayoutChg chg="setBg">
          <pc:chgData name="Jim Fleming" userId="161791bae1afb603" providerId="LiveId" clId="{F66FFDDD-5F75-4548-ABBF-5A53E03DCE03}" dt="2022-09-10T20:45:25.883" v="2"/>
          <pc:sldLayoutMkLst>
            <pc:docMk/>
            <pc:sldMasterMk cId="2266903852" sldId="2147483648"/>
            <pc:sldLayoutMk cId="3949989815" sldId="2147483658"/>
          </pc:sldLayoutMkLst>
        </pc:sldLayoutChg>
        <pc:sldLayoutChg chg="setBg">
          <pc:chgData name="Jim Fleming" userId="161791bae1afb603" providerId="LiveId" clId="{F66FFDDD-5F75-4548-ABBF-5A53E03DCE03}" dt="2022-09-10T20:45:25.883" v="2"/>
          <pc:sldLayoutMkLst>
            <pc:docMk/>
            <pc:sldMasterMk cId="2266903852" sldId="2147483648"/>
            <pc:sldLayoutMk cId="187016968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31742-FE4A-DF21-181E-491D220DA4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4C0981-8082-CA49-DEA3-807299CAD1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A94BF2-34CD-FA0C-16CE-14759045DB15}"/>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5" name="Footer Placeholder 4">
            <a:extLst>
              <a:ext uri="{FF2B5EF4-FFF2-40B4-BE49-F238E27FC236}">
                <a16:creationId xmlns:a16="http://schemas.microsoft.com/office/drawing/2014/main" id="{CC9C293A-A48F-9F14-FEBE-894F645B3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B0F79-C7E7-0AE2-1B69-287434A78E89}"/>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386094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2D2B-C171-0305-E536-913C6D5D81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E0C185-8E74-8563-CB07-9905216740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BC73F-5519-1200-3175-D0C34988464C}"/>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5" name="Footer Placeholder 4">
            <a:extLst>
              <a:ext uri="{FF2B5EF4-FFF2-40B4-BE49-F238E27FC236}">
                <a16:creationId xmlns:a16="http://schemas.microsoft.com/office/drawing/2014/main" id="{E64D47A3-388D-8B5B-F989-645015819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1AFC2-81D2-A57E-D4D9-58367CADBE9A}"/>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394998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2958A-E03D-FD09-8E0B-12B58D19A9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9A3111-93B9-1A6C-C915-D972FF7EC1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AA8FF8-D193-7C3B-98DC-FCEE865A8140}"/>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5" name="Footer Placeholder 4">
            <a:extLst>
              <a:ext uri="{FF2B5EF4-FFF2-40B4-BE49-F238E27FC236}">
                <a16:creationId xmlns:a16="http://schemas.microsoft.com/office/drawing/2014/main" id="{84D3F39D-2670-E145-3447-C13DE766E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4CBFD1-CF94-328B-8AC8-3C68AD3186B6}"/>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187016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EE3F-81F1-36D6-05ED-4C1AD08D0B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096BE0-67A8-9042-77E0-E2B54C650F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EC8BA6-57C3-3BE6-E71F-0F07CCD4B21C}"/>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5" name="Footer Placeholder 4">
            <a:extLst>
              <a:ext uri="{FF2B5EF4-FFF2-40B4-BE49-F238E27FC236}">
                <a16:creationId xmlns:a16="http://schemas.microsoft.com/office/drawing/2014/main" id="{AE24DDE9-318F-1D3B-F770-2AEBABCBE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B864F-99DE-CE95-6C42-8A57C508C609}"/>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42820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EED6-5F0A-5E80-D460-A31022D11E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53A887-E069-0407-20CC-E53AAA2096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42482A-C774-9475-B1C9-04A46E80478E}"/>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5" name="Footer Placeholder 4">
            <a:extLst>
              <a:ext uri="{FF2B5EF4-FFF2-40B4-BE49-F238E27FC236}">
                <a16:creationId xmlns:a16="http://schemas.microsoft.com/office/drawing/2014/main" id="{1983F4AC-8D86-735E-BDAF-77A4590CB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84EE0-069E-DC5B-33CA-42CFFA7F70A0}"/>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73547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69B6-7C2B-F01C-896E-9FE72AA566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28EED1-C2A6-97B5-F89D-AA3C587619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792AAC-F8C0-881B-AAD3-3B66422AC6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71AF9B-3CB9-E2C2-7AC5-2885B0BDA20E}"/>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6" name="Footer Placeholder 5">
            <a:extLst>
              <a:ext uri="{FF2B5EF4-FFF2-40B4-BE49-F238E27FC236}">
                <a16:creationId xmlns:a16="http://schemas.microsoft.com/office/drawing/2014/main" id="{DE932DC8-E4BC-46A7-E177-A7B0B464E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65A80-BBAB-F60E-A8E3-2C74100BB18A}"/>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01035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DF0-1D20-E5FF-B508-2B30A9696E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DF7AED-1FB4-360A-048E-D8188425D2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8D26BD-8098-D414-60D2-6D2D0A885D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BB491D-D107-CD8E-D881-81F3EC7225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682D96-E7B3-45AA-035D-9F9D4D1DCA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140F1F-0046-2CE3-FD5B-E207A1D3DF50}"/>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8" name="Footer Placeholder 7">
            <a:extLst>
              <a:ext uri="{FF2B5EF4-FFF2-40B4-BE49-F238E27FC236}">
                <a16:creationId xmlns:a16="http://schemas.microsoft.com/office/drawing/2014/main" id="{93831B9A-2D95-11DF-A549-82B505F5F2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036022-58DE-021E-C010-B18428565A7D}"/>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9302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3E17-F2F3-CFCA-C77F-2C4DAE8C38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2095AF-9808-D98E-B9A7-034589978FDF}"/>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4" name="Footer Placeholder 3">
            <a:extLst>
              <a:ext uri="{FF2B5EF4-FFF2-40B4-BE49-F238E27FC236}">
                <a16:creationId xmlns:a16="http://schemas.microsoft.com/office/drawing/2014/main" id="{8061AABD-D582-1A33-DFD7-5B6CF7F79E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014ADF-4F77-82D2-3D86-2146A49724E2}"/>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03934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A9D0E6-B5F0-94E1-C5ED-E9333D4891AE}"/>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3" name="Footer Placeholder 2">
            <a:extLst>
              <a:ext uri="{FF2B5EF4-FFF2-40B4-BE49-F238E27FC236}">
                <a16:creationId xmlns:a16="http://schemas.microsoft.com/office/drawing/2014/main" id="{CF3488CE-BB5B-FE52-D607-1B71F68F8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057F63-024A-729F-DF89-A7045A6E152D}"/>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179531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7CB3A-0BC4-C0C1-3E64-2FFDC402C0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EF690B-6DEF-744D-FB27-022ED602C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E58906-4367-208A-AB83-D2DEC4E09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532B7-438D-77F4-BB53-06683A84E8A6}"/>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6" name="Footer Placeholder 5">
            <a:extLst>
              <a:ext uri="{FF2B5EF4-FFF2-40B4-BE49-F238E27FC236}">
                <a16:creationId xmlns:a16="http://schemas.microsoft.com/office/drawing/2014/main" id="{99F21433-BF79-27F1-59C6-6B83268F89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2583B-7CD4-0347-3A50-A9B8B26B8483}"/>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3921630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06DB-FBC6-031B-15D6-04822DC44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DE1BBC-589A-DCF0-7B98-E5309B836B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931858-DF39-6E5F-E36F-46F0A8171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7D5AD-6CCA-0C7F-DDFD-1C358C17446C}"/>
              </a:ext>
            </a:extLst>
          </p:cNvPr>
          <p:cNvSpPr>
            <a:spLocks noGrp="1"/>
          </p:cNvSpPr>
          <p:nvPr>
            <p:ph type="dt" sz="half" idx="10"/>
          </p:nvPr>
        </p:nvSpPr>
        <p:spPr/>
        <p:txBody>
          <a:bodyPr/>
          <a:lstStyle/>
          <a:p>
            <a:fld id="{224C33E9-E4FE-F046-A28D-7F18E57B41B7}" type="datetimeFigureOut">
              <a:rPr lang="en-US" smtClean="0"/>
              <a:t>9/18/22</a:t>
            </a:fld>
            <a:endParaRPr lang="en-US"/>
          </a:p>
        </p:txBody>
      </p:sp>
      <p:sp>
        <p:nvSpPr>
          <p:cNvPr id="6" name="Footer Placeholder 5">
            <a:extLst>
              <a:ext uri="{FF2B5EF4-FFF2-40B4-BE49-F238E27FC236}">
                <a16:creationId xmlns:a16="http://schemas.microsoft.com/office/drawing/2014/main" id="{3E0AF4EB-819A-5734-1879-3FD5F64AA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334B37-71DC-752F-2EDD-789CC0B6886E}"/>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87927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5F399B-FE2D-3620-7923-7C005DF9AB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3A4965-760A-5C01-6DB0-3822BC86F2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D15F56-A705-EB58-815D-C213F4C9F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C33E9-E4FE-F046-A28D-7F18E57B41B7}" type="datetimeFigureOut">
              <a:rPr lang="en-US" smtClean="0"/>
              <a:t>9/18/22</a:t>
            </a:fld>
            <a:endParaRPr lang="en-US"/>
          </a:p>
        </p:txBody>
      </p:sp>
      <p:sp>
        <p:nvSpPr>
          <p:cNvPr id="5" name="Footer Placeholder 4">
            <a:extLst>
              <a:ext uri="{FF2B5EF4-FFF2-40B4-BE49-F238E27FC236}">
                <a16:creationId xmlns:a16="http://schemas.microsoft.com/office/drawing/2014/main" id="{56CDB01E-EF8F-942F-2955-EDE8D37AA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B6D455-0AC1-1853-CA0A-E2435C25A3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879F9-A3E3-B34D-A7BF-FDCD9EA697C1}" type="slidenum">
              <a:rPr lang="en-US" smtClean="0"/>
              <a:t>‹#›</a:t>
            </a:fld>
            <a:endParaRPr lang="en-US"/>
          </a:p>
        </p:txBody>
      </p:sp>
    </p:spTree>
    <p:extLst>
      <p:ext uri="{BB962C8B-B14F-4D97-AF65-F5344CB8AC3E}">
        <p14:creationId xmlns:p14="http://schemas.microsoft.com/office/powerpoint/2010/main" val="2266903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60F7FF2C-727C-1F82-45C3-2151B2A44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table&#10;&#10;Description automatically generated">
            <a:extLst>
              <a:ext uri="{FF2B5EF4-FFF2-40B4-BE49-F238E27FC236}">
                <a16:creationId xmlns:a16="http://schemas.microsoft.com/office/drawing/2014/main" id="{DCDD18F8-B760-D14E-9D55-75A286130C41}"/>
              </a:ext>
            </a:extLst>
          </p:cNvPr>
          <p:cNvPicPr>
            <a:picLocks noChangeAspect="1"/>
          </p:cNvPicPr>
          <p:nvPr/>
        </p:nvPicPr>
        <p:blipFill rotWithShape="1">
          <a:blip r:embed="rId2">
            <a:alphaModFix amt="35000"/>
          </a:blip>
          <a:srcRect l="2180" r="8932"/>
          <a:stretch/>
        </p:blipFill>
        <p:spPr>
          <a:xfrm>
            <a:off x="0" y="10"/>
            <a:ext cx="12192000" cy="6857990"/>
          </a:xfrm>
          <a:prstGeom prst="rect">
            <a:avLst/>
          </a:prstGeom>
        </p:spPr>
      </p:pic>
      <p:sp>
        <p:nvSpPr>
          <p:cNvPr id="4" name="Title 1">
            <a:extLst>
              <a:ext uri="{FF2B5EF4-FFF2-40B4-BE49-F238E27FC236}">
                <a16:creationId xmlns:a16="http://schemas.microsoft.com/office/drawing/2014/main" id="{BD0E5CF6-B0E8-B94B-95C6-F2BC98C76106}"/>
              </a:ext>
            </a:extLst>
          </p:cNvPr>
          <p:cNvSpPr txBox="1">
            <a:spLocks/>
          </p:cNvSpPr>
          <p:nvPr/>
        </p:nvSpPr>
        <p:spPr>
          <a:xfrm>
            <a:off x="541288" y="1065862"/>
            <a:ext cx="5554711" cy="472627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10000" b="1" i="0" kern="1200" cap="all" spc="800" baseline="0">
                <a:solidFill>
                  <a:schemeClr val="bg1"/>
                </a:solidFill>
                <a:latin typeface="+mn-lt"/>
                <a:ea typeface="+mj-ea"/>
                <a:cs typeface="Gill Sans Light" panose="020B0302020104020203" pitchFamily="34" charset="-79"/>
              </a:defRPr>
            </a:lvl1pPr>
          </a:lstStyle>
          <a:p>
            <a:pPr algn="r">
              <a:spcAft>
                <a:spcPts val="600"/>
              </a:spcAft>
            </a:pPr>
            <a:r>
              <a:rPr lang="en-US" sz="4800" cap="none" spc="0" dirty="0">
                <a:solidFill>
                  <a:srgbClr val="FFFFFF"/>
                </a:solidFill>
                <a:latin typeface="Lato" panose="020F0502020204030203" pitchFamily="34" charset="77"/>
                <a:cs typeface="+mj-cs"/>
              </a:rPr>
              <a:t>Welcome to</a:t>
            </a:r>
          </a:p>
          <a:p>
            <a:pPr algn="r">
              <a:spcAft>
                <a:spcPts val="600"/>
              </a:spcAft>
            </a:pPr>
            <a:r>
              <a:rPr lang="en-US" sz="4800" cap="none" spc="0" dirty="0">
                <a:solidFill>
                  <a:srgbClr val="FFFFFF"/>
                </a:solidFill>
                <a:latin typeface="Lato" panose="020F0502020204030203" pitchFamily="34" charset="77"/>
                <a:cs typeface="+mj-cs"/>
              </a:rPr>
              <a:t>Our Sunday School</a:t>
            </a:r>
          </a:p>
        </p:txBody>
      </p:sp>
      <p:sp>
        <p:nvSpPr>
          <p:cNvPr id="8" name="Title 1">
            <a:extLst>
              <a:ext uri="{FF2B5EF4-FFF2-40B4-BE49-F238E27FC236}">
                <a16:creationId xmlns:a16="http://schemas.microsoft.com/office/drawing/2014/main" id="{A6C94E09-B421-0741-83AD-DD307BFA532E}"/>
              </a:ext>
            </a:extLst>
          </p:cNvPr>
          <p:cNvSpPr txBox="1">
            <a:spLocks/>
          </p:cNvSpPr>
          <p:nvPr/>
        </p:nvSpPr>
        <p:spPr>
          <a:xfrm>
            <a:off x="6726621" y="1065862"/>
            <a:ext cx="4924090" cy="472627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10000" b="1" i="0" kern="1200" cap="all" spc="800" baseline="0">
                <a:solidFill>
                  <a:schemeClr val="bg1"/>
                </a:solidFill>
                <a:latin typeface="+mn-lt"/>
                <a:ea typeface="+mj-ea"/>
                <a:cs typeface="Gill Sans Light" panose="020B0302020104020203" pitchFamily="34" charset="-79"/>
              </a:defRPr>
            </a:lvl1pPr>
          </a:lstStyle>
          <a:p>
            <a:pPr algn="l">
              <a:spcAft>
                <a:spcPts val="600"/>
              </a:spcAft>
            </a:pPr>
            <a:r>
              <a:rPr lang="en-US" sz="4000" b="0" cap="none" spc="0" dirty="0">
                <a:solidFill>
                  <a:srgbClr val="FFFFFF"/>
                </a:solidFill>
                <a:latin typeface="Lato" panose="020F0502020204030203" pitchFamily="34" charset="77"/>
                <a:ea typeface="+mn-ea"/>
                <a:cs typeface="+mn-cs"/>
              </a:rPr>
              <a:t>We’ll start at 9:07</a:t>
            </a:r>
          </a:p>
        </p:txBody>
      </p:sp>
      <p:pic>
        <p:nvPicPr>
          <p:cNvPr id="3" name="Picture 2">
            <a:extLst>
              <a:ext uri="{FF2B5EF4-FFF2-40B4-BE49-F238E27FC236}">
                <a16:creationId xmlns:a16="http://schemas.microsoft.com/office/drawing/2014/main" id="{B1C497FE-C1DB-C493-ABBC-80110EAED10F}"/>
              </a:ext>
            </a:extLst>
          </p:cNvPr>
          <p:cNvPicPr>
            <a:picLocks noChangeAspect="1"/>
          </p:cNvPicPr>
          <p:nvPr/>
        </p:nvPicPr>
        <p:blipFill>
          <a:blip r:embed="rId3"/>
          <a:stretch>
            <a:fillRect/>
          </a:stretch>
        </p:blipFill>
        <p:spPr>
          <a:xfrm>
            <a:off x="6398610" y="2286000"/>
            <a:ext cx="25400" cy="2298700"/>
          </a:xfrm>
          <a:prstGeom prst="rect">
            <a:avLst/>
          </a:prstGeom>
        </p:spPr>
      </p:pic>
      <p:sp>
        <p:nvSpPr>
          <p:cNvPr id="7" name="Title 1">
            <a:extLst>
              <a:ext uri="{FF2B5EF4-FFF2-40B4-BE49-F238E27FC236}">
                <a16:creationId xmlns:a16="http://schemas.microsoft.com/office/drawing/2014/main" id="{AE58DA0E-75A3-B2A7-2042-4E5064C73441}"/>
              </a:ext>
            </a:extLst>
          </p:cNvPr>
          <p:cNvSpPr txBox="1">
            <a:spLocks/>
          </p:cNvSpPr>
          <p:nvPr/>
        </p:nvSpPr>
        <p:spPr>
          <a:xfrm>
            <a:off x="541289" y="5462123"/>
            <a:ext cx="11109421" cy="102134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10000" b="1" i="0" kern="1200" cap="all" spc="800" baseline="0">
                <a:solidFill>
                  <a:schemeClr val="bg1"/>
                </a:solidFill>
                <a:latin typeface="+mn-lt"/>
                <a:ea typeface="+mj-ea"/>
                <a:cs typeface="Gill Sans Light" panose="020B0302020104020203" pitchFamily="34" charset="-79"/>
              </a:defRPr>
            </a:lvl1pPr>
          </a:lstStyle>
          <a:p>
            <a:pPr>
              <a:spcAft>
                <a:spcPts val="600"/>
              </a:spcAft>
            </a:pPr>
            <a:r>
              <a:rPr lang="en-US" sz="2400" b="0" cap="none" spc="0" dirty="0">
                <a:solidFill>
                  <a:srgbClr val="FFFFFF"/>
                </a:solidFill>
                <a:latin typeface="Lato" panose="020F0502020204030203" pitchFamily="34" charset="77"/>
                <a:ea typeface="+mn-ea"/>
                <a:cs typeface="+mn-cs"/>
              </a:rPr>
              <a:t>visit OurSundaySchool.com for more about our class</a:t>
            </a:r>
          </a:p>
        </p:txBody>
      </p:sp>
    </p:spTree>
    <p:extLst>
      <p:ext uri="{BB962C8B-B14F-4D97-AF65-F5344CB8AC3E}">
        <p14:creationId xmlns:p14="http://schemas.microsoft.com/office/powerpoint/2010/main" val="2585106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72439-284A-008E-61E4-489A6FFD0D14}"/>
              </a:ext>
            </a:extLst>
          </p:cNvPr>
          <p:cNvSpPr>
            <a:spLocks noGrp="1"/>
          </p:cNvSpPr>
          <p:nvPr>
            <p:ph idx="1"/>
          </p:nvPr>
        </p:nvSpPr>
        <p:spPr>
          <a:xfrm>
            <a:off x="941832" y="2016252"/>
            <a:ext cx="10954796" cy="4123944"/>
          </a:xfrm>
        </p:spPr>
        <p:txBody>
          <a:bodyPr anchor="t">
            <a:noAutofit/>
          </a:bodyPr>
          <a:lstStyle/>
          <a:p>
            <a:pPr marL="582613" indent="-571500"/>
            <a:r>
              <a:rPr lang="en-US" sz="4400" dirty="0">
                <a:solidFill>
                  <a:schemeClr val="bg1"/>
                </a:solidFill>
                <a:latin typeface="Avenir Next" panose="020B0503020202020204" pitchFamily="34" charset="0"/>
              </a:rPr>
              <a:t>Philippians 1:10d-11</a:t>
            </a:r>
            <a:endParaRPr lang="en-US" sz="4000" dirty="0">
              <a:solidFill>
                <a:schemeClr val="bg1"/>
              </a:solidFill>
              <a:latin typeface="Avenir Next" panose="020B0503020202020204" pitchFamily="34" charset="0"/>
            </a:endParaRPr>
          </a:p>
        </p:txBody>
      </p:sp>
      <p:sp>
        <p:nvSpPr>
          <p:cNvPr id="2" name="Title 1">
            <a:extLst>
              <a:ext uri="{FF2B5EF4-FFF2-40B4-BE49-F238E27FC236}">
                <a16:creationId xmlns:a16="http://schemas.microsoft.com/office/drawing/2014/main" id="{56E8B136-55D1-C229-815B-0FAB21102D38}"/>
              </a:ext>
            </a:extLst>
          </p:cNvPr>
          <p:cNvSpPr>
            <a:spLocks noGrp="1"/>
          </p:cNvSpPr>
          <p:nvPr>
            <p:ph type="title"/>
          </p:nvPr>
        </p:nvSpPr>
        <p:spPr>
          <a:xfrm>
            <a:off x="941831" y="681228"/>
            <a:ext cx="10157555" cy="1197864"/>
          </a:xfrm>
        </p:spPr>
        <p:txBody>
          <a:bodyPr>
            <a:normAutofit/>
          </a:bodyPr>
          <a:lstStyle/>
          <a:p>
            <a:r>
              <a:rPr lang="en-US" b="1" dirty="0">
                <a:solidFill>
                  <a:schemeClr val="bg1"/>
                </a:solidFill>
                <a:latin typeface="Avenir Next" panose="020B0503020202020204" pitchFamily="34" charset="0"/>
              </a:rPr>
              <a:t>Today’s class (pages 45-48)</a:t>
            </a:r>
          </a:p>
        </p:txBody>
      </p:sp>
      <p:pic>
        <p:nvPicPr>
          <p:cNvPr id="5" name="Picture 4">
            <a:extLst>
              <a:ext uri="{FF2B5EF4-FFF2-40B4-BE49-F238E27FC236}">
                <a16:creationId xmlns:a16="http://schemas.microsoft.com/office/drawing/2014/main" id="{3A76972D-22C4-F901-AF69-A66D2D1DD233}"/>
              </a:ext>
            </a:extLst>
          </p:cNvPr>
          <p:cNvPicPr>
            <a:picLocks noChangeAspect="1"/>
          </p:cNvPicPr>
          <p:nvPr/>
        </p:nvPicPr>
        <p:blipFill>
          <a:blip r:embed="rId2"/>
          <a:stretch>
            <a:fillRect/>
          </a:stretch>
        </p:blipFill>
        <p:spPr>
          <a:xfrm>
            <a:off x="626642" y="822960"/>
            <a:ext cx="25400" cy="914400"/>
          </a:xfrm>
          <a:prstGeom prst="rect">
            <a:avLst/>
          </a:prstGeom>
        </p:spPr>
      </p:pic>
    </p:spTree>
    <p:extLst>
      <p:ext uri="{BB962C8B-B14F-4D97-AF65-F5344CB8AC3E}">
        <p14:creationId xmlns:p14="http://schemas.microsoft.com/office/powerpoint/2010/main" val="213391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8201" name="Straight Connector 8200">
            <a:extLst>
              <a:ext uri="{FF2B5EF4-FFF2-40B4-BE49-F238E27FC236}">
                <a16:creationId xmlns:a16="http://schemas.microsoft.com/office/drawing/2014/main" id="{7AD0F4D2-80E7-4A78-82EE-BEAEE49454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D7C5DCB2-FE9C-D43A-BFA6-2251DABF1E0D}"/>
              </a:ext>
            </a:extLst>
          </p:cNvPr>
          <p:cNvSpPr>
            <a:spLocks noGrp="1"/>
          </p:cNvSpPr>
          <p:nvPr>
            <p:ph type="title"/>
          </p:nvPr>
        </p:nvSpPr>
        <p:spPr>
          <a:xfrm>
            <a:off x="6096000" y="0"/>
            <a:ext cx="6092950" cy="6858000"/>
          </a:xfrm>
        </p:spPr>
        <p:txBody>
          <a:bodyPr lIns="457200" tIns="457200" rIns="457200" bIns="457200" anchor="ctr">
            <a:noAutofit/>
          </a:bodyPr>
          <a:lstStyle/>
          <a:p>
            <a:r>
              <a:rPr lang="en-US" sz="4000" b="1" dirty="0">
                <a:latin typeface="Avenir Next" panose="020B0503020202020204" pitchFamily="34" charset="0"/>
              </a:rPr>
              <a:t>Dr. Mark Keown</a:t>
            </a:r>
            <a:br>
              <a:rPr lang="en-US" sz="4000" b="1" dirty="0">
                <a:latin typeface="Avenir Next" panose="020B0503020202020204" pitchFamily="34" charset="0"/>
              </a:rPr>
            </a:br>
            <a:br>
              <a:rPr lang="en-US" sz="4000" b="1" dirty="0">
                <a:latin typeface="Avenir Next" panose="020B0503020202020204" pitchFamily="34" charset="0"/>
              </a:rPr>
            </a:br>
            <a:r>
              <a:rPr lang="en-US" sz="4000" dirty="0">
                <a:latin typeface="Avenir Next" panose="020B0503020202020204" pitchFamily="34" charset="0"/>
              </a:rPr>
              <a:t>This is the language of worship in its broadest sense—whole lives of righteous serving that bring glory and praise to God by enhancing his reputation and fame before humanity</a:t>
            </a:r>
            <a:endParaRPr lang="en-US" sz="4000" b="1" dirty="0">
              <a:latin typeface="Avenir Next" panose="020B0503020202020204" pitchFamily="34" charset="0"/>
            </a:endParaRPr>
          </a:p>
        </p:txBody>
      </p:sp>
      <p:pic>
        <p:nvPicPr>
          <p:cNvPr id="3" name="Picture 2" descr="A person wearing glasses&#10;&#10;Description automatically generated with low confidence">
            <a:extLst>
              <a:ext uri="{FF2B5EF4-FFF2-40B4-BE49-F238E27FC236}">
                <a16:creationId xmlns:a16="http://schemas.microsoft.com/office/drawing/2014/main" id="{56EDCD65-9673-9F1D-BA51-BE9AD1F4D9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165" t="-1" r="17309" b="-3"/>
          <a:stretch/>
        </p:blipFill>
        <p:spPr bwMode="auto">
          <a:xfrm>
            <a:off x="1140827" y="685799"/>
            <a:ext cx="3814346"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40151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72439-284A-008E-61E4-489A6FFD0D14}"/>
              </a:ext>
            </a:extLst>
          </p:cNvPr>
          <p:cNvSpPr>
            <a:spLocks noGrp="1"/>
          </p:cNvSpPr>
          <p:nvPr>
            <p:ph idx="1"/>
          </p:nvPr>
        </p:nvSpPr>
        <p:spPr>
          <a:xfrm>
            <a:off x="941832" y="2016252"/>
            <a:ext cx="10954796" cy="4123944"/>
          </a:xfrm>
        </p:spPr>
        <p:txBody>
          <a:bodyPr anchor="t">
            <a:noAutofit/>
          </a:bodyPr>
          <a:lstStyle/>
          <a:p>
            <a:pPr marL="582613" indent="-571500"/>
            <a:r>
              <a:rPr lang="en-US" sz="4400" dirty="0">
                <a:solidFill>
                  <a:schemeClr val="bg1"/>
                </a:solidFill>
                <a:latin typeface="Avenir Next" panose="020B0503020202020204" pitchFamily="34" charset="0"/>
              </a:rPr>
              <a:t>Philippians 1:10d-11</a:t>
            </a:r>
            <a:endParaRPr lang="en-US" sz="4000" dirty="0">
              <a:solidFill>
                <a:schemeClr val="bg1"/>
              </a:solidFill>
              <a:latin typeface="Avenir Next" panose="020B0503020202020204" pitchFamily="34" charset="0"/>
            </a:endParaRPr>
          </a:p>
        </p:txBody>
      </p:sp>
      <p:sp>
        <p:nvSpPr>
          <p:cNvPr id="2" name="Title 1">
            <a:extLst>
              <a:ext uri="{FF2B5EF4-FFF2-40B4-BE49-F238E27FC236}">
                <a16:creationId xmlns:a16="http://schemas.microsoft.com/office/drawing/2014/main" id="{56E8B136-55D1-C229-815B-0FAB21102D38}"/>
              </a:ext>
            </a:extLst>
          </p:cNvPr>
          <p:cNvSpPr>
            <a:spLocks noGrp="1"/>
          </p:cNvSpPr>
          <p:nvPr>
            <p:ph type="title"/>
          </p:nvPr>
        </p:nvSpPr>
        <p:spPr>
          <a:xfrm>
            <a:off x="941831" y="681228"/>
            <a:ext cx="10157555" cy="1197864"/>
          </a:xfrm>
        </p:spPr>
        <p:txBody>
          <a:bodyPr>
            <a:normAutofit/>
          </a:bodyPr>
          <a:lstStyle/>
          <a:p>
            <a:r>
              <a:rPr lang="en-US" b="1" dirty="0">
                <a:solidFill>
                  <a:schemeClr val="bg1"/>
                </a:solidFill>
                <a:latin typeface="Avenir Next" panose="020B0503020202020204" pitchFamily="34" charset="0"/>
              </a:rPr>
              <a:t>Today’s class (pages 45-48)</a:t>
            </a:r>
          </a:p>
        </p:txBody>
      </p:sp>
      <p:pic>
        <p:nvPicPr>
          <p:cNvPr id="5" name="Picture 4">
            <a:extLst>
              <a:ext uri="{FF2B5EF4-FFF2-40B4-BE49-F238E27FC236}">
                <a16:creationId xmlns:a16="http://schemas.microsoft.com/office/drawing/2014/main" id="{3A76972D-22C4-F901-AF69-A66D2D1DD233}"/>
              </a:ext>
            </a:extLst>
          </p:cNvPr>
          <p:cNvPicPr>
            <a:picLocks noChangeAspect="1"/>
          </p:cNvPicPr>
          <p:nvPr/>
        </p:nvPicPr>
        <p:blipFill>
          <a:blip r:embed="rId2"/>
          <a:stretch>
            <a:fillRect/>
          </a:stretch>
        </p:blipFill>
        <p:spPr>
          <a:xfrm>
            <a:off x="626642" y="822960"/>
            <a:ext cx="25400" cy="914400"/>
          </a:xfrm>
          <a:prstGeom prst="rect">
            <a:avLst/>
          </a:prstGeom>
        </p:spPr>
      </p:pic>
    </p:spTree>
    <p:extLst>
      <p:ext uri="{BB962C8B-B14F-4D97-AF65-F5344CB8AC3E}">
        <p14:creationId xmlns:p14="http://schemas.microsoft.com/office/powerpoint/2010/main" val="2024900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8201" name="Straight Connector 8200">
            <a:extLst>
              <a:ext uri="{FF2B5EF4-FFF2-40B4-BE49-F238E27FC236}">
                <a16:creationId xmlns:a16="http://schemas.microsoft.com/office/drawing/2014/main" id="{7AD0F4D2-80E7-4A78-82EE-BEAEE49454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D7C5DCB2-FE9C-D43A-BFA6-2251DABF1E0D}"/>
              </a:ext>
            </a:extLst>
          </p:cNvPr>
          <p:cNvSpPr>
            <a:spLocks noGrp="1"/>
          </p:cNvSpPr>
          <p:nvPr>
            <p:ph type="title"/>
          </p:nvPr>
        </p:nvSpPr>
        <p:spPr>
          <a:xfrm>
            <a:off x="6096000" y="0"/>
            <a:ext cx="6092950" cy="6858000"/>
          </a:xfrm>
        </p:spPr>
        <p:txBody>
          <a:bodyPr lIns="457200" tIns="457200" rIns="457200" bIns="457200" anchor="ctr">
            <a:noAutofit/>
          </a:bodyPr>
          <a:lstStyle/>
          <a:p>
            <a:r>
              <a:rPr lang="en-US" sz="4000" b="1" dirty="0">
                <a:latin typeface="Avenir Next" panose="020B0503020202020204" pitchFamily="34" charset="0"/>
              </a:rPr>
              <a:t>Dr. Mark Keown</a:t>
            </a:r>
            <a:br>
              <a:rPr lang="en-US" sz="4000" b="1" dirty="0">
                <a:latin typeface="Avenir Next" panose="020B0503020202020204" pitchFamily="34" charset="0"/>
              </a:rPr>
            </a:br>
            <a:br>
              <a:rPr lang="en-US" sz="4000" b="1" dirty="0">
                <a:latin typeface="Avenir Next" panose="020B0503020202020204" pitchFamily="34" charset="0"/>
              </a:rPr>
            </a:br>
            <a:r>
              <a:rPr lang="en-US" sz="4000" dirty="0">
                <a:latin typeface="Avenir Next" panose="020B0503020202020204" pitchFamily="34" charset="0"/>
              </a:rPr>
              <a:t>The passage is rooted in the present, remembering the past, but with an eye to the future hope of redemption at the day of Christ.</a:t>
            </a:r>
            <a:endParaRPr lang="en-US" sz="4000" b="1" dirty="0">
              <a:latin typeface="Avenir Next" panose="020B0503020202020204" pitchFamily="34" charset="0"/>
            </a:endParaRPr>
          </a:p>
        </p:txBody>
      </p:sp>
      <p:pic>
        <p:nvPicPr>
          <p:cNvPr id="3" name="Picture 2" descr="A person wearing glasses&#10;&#10;Description automatically generated with low confidence">
            <a:extLst>
              <a:ext uri="{FF2B5EF4-FFF2-40B4-BE49-F238E27FC236}">
                <a16:creationId xmlns:a16="http://schemas.microsoft.com/office/drawing/2014/main" id="{FD4D27C0-B0FB-D586-72BD-1465A25F8D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165" t="-1" r="17309" b="-3"/>
          <a:stretch/>
        </p:blipFill>
        <p:spPr bwMode="auto">
          <a:xfrm>
            <a:off x="1140827" y="685799"/>
            <a:ext cx="3814346"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08274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72439-284A-008E-61E4-489A6FFD0D14}"/>
              </a:ext>
            </a:extLst>
          </p:cNvPr>
          <p:cNvSpPr>
            <a:spLocks noGrp="1"/>
          </p:cNvSpPr>
          <p:nvPr>
            <p:ph idx="1"/>
          </p:nvPr>
        </p:nvSpPr>
        <p:spPr>
          <a:xfrm>
            <a:off x="941832" y="2016252"/>
            <a:ext cx="10954796" cy="4123944"/>
          </a:xfrm>
        </p:spPr>
        <p:txBody>
          <a:bodyPr anchor="t">
            <a:noAutofit/>
          </a:bodyPr>
          <a:lstStyle/>
          <a:p>
            <a:pPr marL="582613" indent="-571500"/>
            <a:r>
              <a:rPr lang="en-US" sz="4400" dirty="0">
                <a:solidFill>
                  <a:schemeClr val="bg1"/>
                </a:solidFill>
                <a:latin typeface="Avenir Next" panose="020B0503020202020204" pitchFamily="34" charset="0"/>
              </a:rPr>
              <a:t>Write down your prayer requests (on the Weekly Update or in the comments)</a:t>
            </a:r>
          </a:p>
          <a:p>
            <a:pPr marL="582613" indent="-571500"/>
            <a:endParaRPr lang="en-US" sz="1600" dirty="0">
              <a:solidFill>
                <a:schemeClr val="bg1"/>
              </a:solidFill>
              <a:latin typeface="Avenir Next" panose="020B0503020202020204" pitchFamily="34" charset="0"/>
            </a:endParaRPr>
          </a:p>
          <a:p>
            <a:pPr marL="582613" indent="-571500"/>
            <a:r>
              <a:rPr lang="en-US" sz="4400" dirty="0">
                <a:solidFill>
                  <a:schemeClr val="bg1"/>
                </a:solidFill>
                <a:latin typeface="Avenir Next" panose="020B0503020202020204" pitchFamily="34" charset="0"/>
              </a:rPr>
              <a:t>Lean in, engage, and pray for someone not with you</a:t>
            </a:r>
          </a:p>
          <a:p>
            <a:pPr marL="582613" indent="-571500"/>
            <a:endParaRPr lang="en-US" sz="1600" dirty="0">
              <a:solidFill>
                <a:schemeClr val="bg1"/>
              </a:solidFill>
              <a:latin typeface="Avenir Next" panose="020B0503020202020204" pitchFamily="34" charset="0"/>
            </a:endParaRPr>
          </a:p>
          <a:p>
            <a:pPr marL="582613" indent="-571500"/>
            <a:r>
              <a:rPr lang="en-US" sz="4400" dirty="0">
                <a:solidFill>
                  <a:schemeClr val="bg1"/>
                </a:solidFill>
                <a:latin typeface="Avenir Next" panose="020B0503020202020204" pitchFamily="34" charset="0"/>
              </a:rPr>
              <a:t>Go worship</a:t>
            </a:r>
          </a:p>
          <a:p>
            <a:pPr marL="11113" indent="0">
              <a:buNone/>
            </a:pPr>
            <a:endParaRPr lang="en-US" sz="4400" dirty="0">
              <a:solidFill>
                <a:schemeClr val="bg1"/>
              </a:solidFill>
              <a:latin typeface="Avenir Next" panose="020B0503020202020204" pitchFamily="34" charset="0"/>
            </a:endParaRPr>
          </a:p>
        </p:txBody>
      </p:sp>
      <p:sp>
        <p:nvSpPr>
          <p:cNvPr id="2" name="Title 1">
            <a:extLst>
              <a:ext uri="{FF2B5EF4-FFF2-40B4-BE49-F238E27FC236}">
                <a16:creationId xmlns:a16="http://schemas.microsoft.com/office/drawing/2014/main" id="{56E8B136-55D1-C229-815B-0FAB21102D38}"/>
              </a:ext>
            </a:extLst>
          </p:cNvPr>
          <p:cNvSpPr>
            <a:spLocks noGrp="1"/>
          </p:cNvSpPr>
          <p:nvPr>
            <p:ph type="title"/>
          </p:nvPr>
        </p:nvSpPr>
        <p:spPr>
          <a:xfrm>
            <a:off x="941832" y="681228"/>
            <a:ext cx="5154168" cy="1197864"/>
          </a:xfrm>
        </p:spPr>
        <p:txBody>
          <a:bodyPr>
            <a:normAutofit/>
          </a:bodyPr>
          <a:lstStyle/>
          <a:p>
            <a:r>
              <a:rPr lang="en-US" b="1" dirty="0">
                <a:solidFill>
                  <a:schemeClr val="bg1"/>
                </a:solidFill>
                <a:latin typeface="Avenir Next" panose="020B0503020202020204" pitchFamily="34" charset="0"/>
              </a:rPr>
              <a:t>Prayer Time</a:t>
            </a:r>
          </a:p>
        </p:txBody>
      </p:sp>
      <p:pic>
        <p:nvPicPr>
          <p:cNvPr id="5" name="Picture 4">
            <a:extLst>
              <a:ext uri="{FF2B5EF4-FFF2-40B4-BE49-F238E27FC236}">
                <a16:creationId xmlns:a16="http://schemas.microsoft.com/office/drawing/2014/main" id="{3A76972D-22C4-F901-AF69-A66D2D1DD233}"/>
              </a:ext>
            </a:extLst>
          </p:cNvPr>
          <p:cNvPicPr>
            <a:picLocks noChangeAspect="1"/>
          </p:cNvPicPr>
          <p:nvPr/>
        </p:nvPicPr>
        <p:blipFill>
          <a:blip r:embed="rId2"/>
          <a:stretch>
            <a:fillRect/>
          </a:stretch>
        </p:blipFill>
        <p:spPr>
          <a:xfrm>
            <a:off x="626642" y="822960"/>
            <a:ext cx="25400" cy="914400"/>
          </a:xfrm>
          <a:prstGeom prst="rect">
            <a:avLst/>
          </a:prstGeom>
        </p:spPr>
      </p:pic>
    </p:spTree>
    <p:extLst>
      <p:ext uri="{BB962C8B-B14F-4D97-AF65-F5344CB8AC3E}">
        <p14:creationId xmlns:p14="http://schemas.microsoft.com/office/powerpoint/2010/main" val="82817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72439-284A-008E-61E4-489A6FFD0D14}"/>
              </a:ext>
            </a:extLst>
          </p:cNvPr>
          <p:cNvSpPr>
            <a:spLocks noGrp="1"/>
          </p:cNvSpPr>
          <p:nvPr>
            <p:ph idx="1"/>
          </p:nvPr>
        </p:nvSpPr>
        <p:spPr>
          <a:xfrm>
            <a:off x="941832" y="2016252"/>
            <a:ext cx="10954796" cy="4123944"/>
          </a:xfrm>
        </p:spPr>
        <p:txBody>
          <a:bodyPr anchor="t">
            <a:noAutofit/>
          </a:bodyPr>
          <a:lstStyle/>
          <a:p>
            <a:pPr marL="582613" indent="-571500"/>
            <a:r>
              <a:rPr lang="en-US" sz="4400" dirty="0">
                <a:solidFill>
                  <a:schemeClr val="bg1"/>
                </a:solidFill>
                <a:latin typeface="Avenir Next" panose="020B0503020202020204" pitchFamily="34" charset="0"/>
              </a:rPr>
              <a:t>Philippians 1:10d-11</a:t>
            </a:r>
            <a:endParaRPr lang="en-US" sz="4000" dirty="0">
              <a:solidFill>
                <a:schemeClr val="bg1"/>
              </a:solidFill>
              <a:latin typeface="Avenir Next" panose="020B0503020202020204" pitchFamily="34" charset="0"/>
            </a:endParaRPr>
          </a:p>
        </p:txBody>
      </p:sp>
      <p:sp>
        <p:nvSpPr>
          <p:cNvPr id="2" name="Title 1">
            <a:extLst>
              <a:ext uri="{FF2B5EF4-FFF2-40B4-BE49-F238E27FC236}">
                <a16:creationId xmlns:a16="http://schemas.microsoft.com/office/drawing/2014/main" id="{56E8B136-55D1-C229-815B-0FAB21102D38}"/>
              </a:ext>
            </a:extLst>
          </p:cNvPr>
          <p:cNvSpPr>
            <a:spLocks noGrp="1"/>
          </p:cNvSpPr>
          <p:nvPr>
            <p:ph type="title"/>
          </p:nvPr>
        </p:nvSpPr>
        <p:spPr>
          <a:xfrm>
            <a:off x="941831" y="681228"/>
            <a:ext cx="10157555" cy="1197864"/>
          </a:xfrm>
        </p:spPr>
        <p:txBody>
          <a:bodyPr>
            <a:normAutofit/>
          </a:bodyPr>
          <a:lstStyle/>
          <a:p>
            <a:r>
              <a:rPr lang="en-US" b="1" dirty="0">
                <a:solidFill>
                  <a:schemeClr val="bg1"/>
                </a:solidFill>
                <a:latin typeface="Avenir Next" panose="020B0503020202020204" pitchFamily="34" charset="0"/>
              </a:rPr>
              <a:t>Today’s class (pages 45-48)</a:t>
            </a:r>
          </a:p>
        </p:txBody>
      </p:sp>
      <p:pic>
        <p:nvPicPr>
          <p:cNvPr id="5" name="Picture 4">
            <a:extLst>
              <a:ext uri="{FF2B5EF4-FFF2-40B4-BE49-F238E27FC236}">
                <a16:creationId xmlns:a16="http://schemas.microsoft.com/office/drawing/2014/main" id="{3A76972D-22C4-F901-AF69-A66D2D1DD233}"/>
              </a:ext>
            </a:extLst>
          </p:cNvPr>
          <p:cNvPicPr>
            <a:picLocks noChangeAspect="1"/>
          </p:cNvPicPr>
          <p:nvPr/>
        </p:nvPicPr>
        <p:blipFill>
          <a:blip r:embed="rId2"/>
          <a:stretch>
            <a:fillRect/>
          </a:stretch>
        </p:blipFill>
        <p:spPr>
          <a:xfrm>
            <a:off x="626642" y="822960"/>
            <a:ext cx="25400" cy="914400"/>
          </a:xfrm>
          <a:prstGeom prst="rect">
            <a:avLst/>
          </a:prstGeom>
        </p:spPr>
      </p:pic>
    </p:spTree>
    <p:extLst>
      <p:ext uri="{BB962C8B-B14F-4D97-AF65-F5344CB8AC3E}">
        <p14:creationId xmlns:p14="http://schemas.microsoft.com/office/powerpoint/2010/main" val="330182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72439-284A-008E-61E4-489A6FFD0D14}"/>
              </a:ext>
            </a:extLst>
          </p:cNvPr>
          <p:cNvSpPr>
            <a:spLocks noGrp="1"/>
          </p:cNvSpPr>
          <p:nvPr>
            <p:ph idx="1"/>
          </p:nvPr>
        </p:nvSpPr>
        <p:spPr>
          <a:xfrm>
            <a:off x="941832" y="2016252"/>
            <a:ext cx="10954796" cy="4123944"/>
          </a:xfrm>
        </p:spPr>
        <p:txBody>
          <a:bodyPr anchor="t">
            <a:noAutofit/>
          </a:bodyPr>
          <a:lstStyle/>
          <a:p>
            <a:pPr marL="11113" indent="0">
              <a:buNone/>
            </a:pPr>
            <a:r>
              <a:rPr lang="en-US" sz="4000" dirty="0">
                <a:solidFill>
                  <a:schemeClr val="bg1"/>
                </a:solidFill>
                <a:latin typeface="Avenir Next" panose="020B0503020202020204" pitchFamily="34" charset="0"/>
              </a:rPr>
              <a:t>And I pray this: that your love will keep on growing in knowledge and every kind of discernment, so that you may approve the things that are superior and may be pure and blameless </a:t>
            </a:r>
            <a:r>
              <a:rPr lang="en-US" sz="4000" dirty="0">
                <a:solidFill>
                  <a:srgbClr val="FFFF00"/>
                </a:solidFill>
                <a:latin typeface="Avenir Next" panose="020B0503020202020204" pitchFamily="34" charset="0"/>
              </a:rPr>
              <a:t>in the day of Christ, filled with the fruit of righteousness that comes through Jesus Christ to the glory and praise of God.</a:t>
            </a:r>
          </a:p>
        </p:txBody>
      </p:sp>
      <p:sp>
        <p:nvSpPr>
          <p:cNvPr id="2" name="Title 1">
            <a:extLst>
              <a:ext uri="{FF2B5EF4-FFF2-40B4-BE49-F238E27FC236}">
                <a16:creationId xmlns:a16="http://schemas.microsoft.com/office/drawing/2014/main" id="{56E8B136-55D1-C229-815B-0FAB21102D38}"/>
              </a:ext>
            </a:extLst>
          </p:cNvPr>
          <p:cNvSpPr>
            <a:spLocks noGrp="1"/>
          </p:cNvSpPr>
          <p:nvPr>
            <p:ph type="title"/>
          </p:nvPr>
        </p:nvSpPr>
        <p:spPr>
          <a:xfrm>
            <a:off x="941831" y="681228"/>
            <a:ext cx="10157555" cy="1197864"/>
          </a:xfrm>
        </p:spPr>
        <p:txBody>
          <a:bodyPr>
            <a:normAutofit/>
          </a:bodyPr>
          <a:lstStyle/>
          <a:p>
            <a:r>
              <a:rPr lang="en-US" b="1" dirty="0">
                <a:solidFill>
                  <a:schemeClr val="bg1"/>
                </a:solidFill>
                <a:latin typeface="Avenir Next" panose="020B0503020202020204" pitchFamily="34" charset="0"/>
              </a:rPr>
              <a:t>Philippians 1:9-11 (CSB)</a:t>
            </a:r>
          </a:p>
        </p:txBody>
      </p:sp>
      <p:pic>
        <p:nvPicPr>
          <p:cNvPr id="5" name="Picture 4">
            <a:extLst>
              <a:ext uri="{FF2B5EF4-FFF2-40B4-BE49-F238E27FC236}">
                <a16:creationId xmlns:a16="http://schemas.microsoft.com/office/drawing/2014/main" id="{3A76972D-22C4-F901-AF69-A66D2D1DD233}"/>
              </a:ext>
            </a:extLst>
          </p:cNvPr>
          <p:cNvPicPr>
            <a:picLocks noChangeAspect="1"/>
          </p:cNvPicPr>
          <p:nvPr/>
        </p:nvPicPr>
        <p:blipFill>
          <a:blip r:embed="rId2"/>
          <a:stretch>
            <a:fillRect/>
          </a:stretch>
        </p:blipFill>
        <p:spPr>
          <a:xfrm>
            <a:off x="626642" y="822960"/>
            <a:ext cx="25400" cy="914400"/>
          </a:xfrm>
          <a:prstGeom prst="rect">
            <a:avLst/>
          </a:prstGeom>
        </p:spPr>
      </p:pic>
    </p:spTree>
    <p:extLst>
      <p:ext uri="{BB962C8B-B14F-4D97-AF65-F5344CB8AC3E}">
        <p14:creationId xmlns:p14="http://schemas.microsoft.com/office/powerpoint/2010/main" val="396402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72439-284A-008E-61E4-489A6FFD0D14}"/>
              </a:ext>
            </a:extLst>
          </p:cNvPr>
          <p:cNvSpPr>
            <a:spLocks noGrp="1"/>
          </p:cNvSpPr>
          <p:nvPr>
            <p:ph idx="1"/>
          </p:nvPr>
        </p:nvSpPr>
        <p:spPr>
          <a:xfrm>
            <a:off x="941832" y="2016252"/>
            <a:ext cx="10954796" cy="4123944"/>
          </a:xfrm>
        </p:spPr>
        <p:txBody>
          <a:bodyPr anchor="t">
            <a:noAutofit/>
          </a:bodyPr>
          <a:lstStyle/>
          <a:p>
            <a:pPr marL="582613" indent="-571500"/>
            <a:r>
              <a:rPr lang="en-US" sz="4400" dirty="0">
                <a:solidFill>
                  <a:schemeClr val="bg1"/>
                </a:solidFill>
                <a:latin typeface="Avenir Next" panose="020B0503020202020204" pitchFamily="34" charset="0"/>
              </a:rPr>
              <a:t>Philippians 1:10d-11</a:t>
            </a:r>
            <a:endParaRPr lang="en-US" sz="4000" dirty="0">
              <a:solidFill>
                <a:schemeClr val="bg1"/>
              </a:solidFill>
              <a:latin typeface="Avenir Next" panose="020B0503020202020204" pitchFamily="34" charset="0"/>
            </a:endParaRPr>
          </a:p>
        </p:txBody>
      </p:sp>
      <p:sp>
        <p:nvSpPr>
          <p:cNvPr id="2" name="Title 1">
            <a:extLst>
              <a:ext uri="{FF2B5EF4-FFF2-40B4-BE49-F238E27FC236}">
                <a16:creationId xmlns:a16="http://schemas.microsoft.com/office/drawing/2014/main" id="{56E8B136-55D1-C229-815B-0FAB21102D38}"/>
              </a:ext>
            </a:extLst>
          </p:cNvPr>
          <p:cNvSpPr>
            <a:spLocks noGrp="1"/>
          </p:cNvSpPr>
          <p:nvPr>
            <p:ph type="title"/>
          </p:nvPr>
        </p:nvSpPr>
        <p:spPr>
          <a:xfrm>
            <a:off x="941831" y="681228"/>
            <a:ext cx="10157555" cy="1197864"/>
          </a:xfrm>
        </p:spPr>
        <p:txBody>
          <a:bodyPr>
            <a:normAutofit/>
          </a:bodyPr>
          <a:lstStyle/>
          <a:p>
            <a:r>
              <a:rPr lang="en-US" b="1" dirty="0">
                <a:solidFill>
                  <a:schemeClr val="bg1"/>
                </a:solidFill>
                <a:latin typeface="Avenir Next" panose="020B0503020202020204" pitchFamily="34" charset="0"/>
              </a:rPr>
              <a:t>Today’s class (pages 45-48)</a:t>
            </a:r>
          </a:p>
        </p:txBody>
      </p:sp>
      <p:pic>
        <p:nvPicPr>
          <p:cNvPr id="5" name="Picture 4">
            <a:extLst>
              <a:ext uri="{FF2B5EF4-FFF2-40B4-BE49-F238E27FC236}">
                <a16:creationId xmlns:a16="http://schemas.microsoft.com/office/drawing/2014/main" id="{3A76972D-22C4-F901-AF69-A66D2D1DD233}"/>
              </a:ext>
            </a:extLst>
          </p:cNvPr>
          <p:cNvPicPr>
            <a:picLocks noChangeAspect="1"/>
          </p:cNvPicPr>
          <p:nvPr/>
        </p:nvPicPr>
        <p:blipFill>
          <a:blip r:embed="rId2"/>
          <a:stretch>
            <a:fillRect/>
          </a:stretch>
        </p:blipFill>
        <p:spPr>
          <a:xfrm>
            <a:off x="626642" y="822960"/>
            <a:ext cx="25400" cy="914400"/>
          </a:xfrm>
          <a:prstGeom prst="rect">
            <a:avLst/>
          </a:prstGeom>
        </p:spPr>
      </p:pic>
    </p:spTree>
    <p:extLst>
      <p:ext uri="{BB962C8B-B14F-4D97-AF65-F5344CB8AC3E}">
        <p14:creationId xmlns:p14="http://schemas.microsoft.com/office/powerpoint/2010/main" val="126525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8201" name="Straight Connector 8200">
            <a:extLst>
              <a:ext uri="{FF2B5EF4-FFF2-40B4-BE49-F238E27FC236}">
                <a16:creationId xmlns:a16="http://schemas.microsoft.com/office/drawing/2014/main" id="{7AD0F4D2-80E7-4A78-82EE-BEAEE49454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D7C5DCB2-FE9C-D43A-BFA6-2251DABF1E0D}"/>
              </a:ext>
            </a:extLst>
          </p:cNvPr>
          <p:cNvSpPr>
            <a:spLocks noGrp="1"/>
          </p:cNvSpPr>
          <p:nvPr>
            <p:ph type="title"/>
          </p:nvPr>
        </p:nvSpPr>
        <p:spPr>
          <a:xfrm>
            <a:off x="6096000" y="0"/>
            <a:ext cx="6092950" cy="6858000"/>
          </a:xfrm>
        </p:spPr>
        <p:txBody>
          <a:bodyPr lIns="457200" tIns="457200" rIns="457200" bIns="457200" anchor="ctr">
            <a:noAutofit/>
          </a:bodyPr>
          <a:lstStyle/>
          <a:p>
            <a:r>
              <a:rPr lang="en-US" sz="4000" b="1" dirty="0">
                <a:latin typeface="Avenir Next" panose="020B0503020202020204" pitchFamily="34" charset="0"/>
              </a:rPr>
              <a:t>Dr. Mark Keown</a:t>
            </a:r>
            <a:br>
              <a:rPr lang="en-US" sz="4000" b="1" dirty="0">
                <a:latin typeface="Avenir Next" panose="020B0503020202020204" pitchFamily="34" charset="0"/>
              </a:rPr>
            </a:br>
            <a:br>
              <a:rPr lang="en-US" sz="4000" b="1" dirty="0">
                <a:latin typeface="Avenir Next" panose="020B0503020202020204" pitchFamily="34" charset="0"/>
              </a:rPr>
            </a:br>
            <a:r>
              <a:rPr lang="en-US" sz="4000" dirty="0">
                <a:latin typeface="Avenir Next" panose="020B0503020202020204" pitchFamily="34" charset="0"/>
              </a:rPr>
              <a:t>This is another example of the language of living by the Spirit, though without direct recourse to </a:t>
            </a:r>
            <a:r>
              <a:rPr lang="en-US" sz="4000" i="1" dirty="0">
                <a:latin typeface="Avenir Next" panose="020B0503020202020204" pitchFamily="34" charset="0"/>
              </a:rPr>
              <a:t>pneuma</a:t>
            </a:r>
            <a:r>
              <a:rPr lang="en-US" sz="4000" dirty="0">
                <a:latin typeface="Avenir Next" panose="020B0503020202020204" pitchFamily="34" charset="0"/>
              </a:rPr>
              <a:t>.</a:t>
            </a:r>
            <a:endParaRPr lang="en-US" sz="4000" b="1" dirty="0">
              <a:latin typeface="Avenir Next" panose="020B0503020202020204" pitchFamily="34" charset="0"/>
            </a:endParaRPr>
          </a:p>
        </p:txBody>
      </p:sp>
      <p:pic>
        <p:nvPicPr>
          <p:cNvPr id="3" name="Picture 2" descr="A person wearing glasses&#10;&#10;Description automatically generated with low confidence">
            <a:extLst>
              <a:ext uri="{FF2B5EF4-FFF2-40B4-BE49-F238E27FC236}">
                <a16:creationId xmlns:a16="http://schemas.microsoft.com/office/drawing/2014/main" id="{C2153174-277F-B472-8993-2465F367682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165" t="-1" r="17309" b="-3"/>
          <a:stretch/>
        </p:blipFill>
        <p:spPr bwMode="auto">
          <a:xfrm>
            <a:off x="1140827" y="685799"/>
            <a:ext cx="3814346"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40081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72439-284A-008E-61E4-489A6FFD0D14}"/>
              </a:ext>
            </a:extLst>
          </p:cNvPr>
          <p:cNvSpPr>
            <a:spLocks noGrp="1"/>
          </p:cNvSpPr>
          <p:nvPr>
            <p:ph idx="1"/>
          </p:nvPr>
        </p:nvSpPr>
        <p:spPr>
          <a:xfrm>
            <a:off x="941832" y="2016252"/>
            <a:ext cx="10954796" cy="4123944"/>
          </a:xfrm>
        </p:spPr>
        <p:txBody>
          <a:bodyPr anchor="t">
            <a:noAutofit/>
          </a:bodyPr>
          <a:lstStyle/>
          <a:p>
            <a:pPr marL="582613" indent="-571500"/>
            <a:r>
              <a:rPr lang="en-US" sz="4400" dirty="0">
                <a:solidFill>
                  <a:schemeClr val="bg1"/>
                </a:solidFill>
                <a:latin typeface="Avenir Next" panose="020B0503020202020204" pitchFamily="34" charset="0"/>
              </a:rPr>
              <a:t>Philippians 1:10d-11</a:t>
            </a:r>
            <a:endParaRPr lang="en-US" sz="4000" dirty="0">
              <a:solidFill>
                <a:schemeClr val="bg1"/>
              </a:solidFill>
              <a:latin typeface="Avenir Next" panose="020B0503020202020204" pitchFamily="34" charset="0"/>
            </a:endParaRPr>
          </a:p>
        </p:txBody>
      </p:sp>
      <p:sp>
        <p:nvSpPr>
          <p:cNvPr id="2" name="Title 1">
            <a:extLst>
              <a:ext uri="{FF2B5EF4-FFF2-40B4-BE49-F238E27FC236}">
                <a16:creationId xmlns:a16="http://schemas.microsoft.com/office/drawing/2014/main" id="{56E8B136-55D1-C229-815B-0FAB21102D38}"/>
              </a:ext>
            </a:extLst>
          </p:cNvPr>
          <p:cNvSpPr>
            <a:spLocks noGrp="1"/>
          </p:cNvSpPr>
          <p:nvPr>
            <p:ph type="title"/>
          </p:nvPr>
        </p:nvSpPr>
        <p:spPr>
          <a:xfrm>
            <a:off x="941831" y="681228"/>
            <a:ext cx="10157555" cy="1197864"/>
          </a:xfrm>
        </p:spPr>
        <p:txBody>
          <a:bodyPr>
            <a:normAutofit/>
          </a:bodyPr>
          <a:lstStyle/>
          <a:p>
            <a:r>
              <a:rPr lang="en-US" b="1" dirty="0">
                <a:solidFill>
                  <a:schemeClr val="bg1"/>
                </a:solidFill>
                <a:latin typeface="Avenir Next" panose="020B0503020202020204" pitchFamily="34" charset="0"/>
              </a:rPr>
              <a:t>Today’s class (pages 45-48)</a:t>
            </a:r>
          </a:p>
        </p:txBody>
      </p:sp>
      <p:pic>
        <p:nvPicPr>
          <p:cNvPr id="5" name="Picture 4">
            <a:extLst>
              <a:ext uri="{FF2B5EF4-FFF2-40B4-BE49-F238E27FC236}">
                <a16:creationId xmlns:a16="http://schemas.microsoft.com/office/drawing/2014/main" id="{3A76972D-22C4-F901-AF69-A66D2D1DD233}"/>
              </a:ext>
            </a:extLst>
          </p:cNvPr>
          <p:cNvPicPr>
            <a:picLocks noChangeAspect="1"/>
          </p:cNvPicPr>
          <p:nvPr/>
        </p:nvPicPr>
        <p:blipFill>
          <a:blip r:embed="rId2"/>
          <a:stretch>
            <a:fillRect/>
          </a:stretch>
        </p:blipFill>
        <p:spPr>
          <a:xfrm>
            <a:off x="626642" y="822960"/>
            <a:ext cx="25400" cy="914400"/>
          </a:xfrm>
          <a:prstGeom prst="rect">
            <a:avLst/>
          </a:prstGeom>
        </p:spPr>
      </p:pic>
    </p:spTree>
    <p:extLst>
      <p:ext uri="{BB962C8B-B14F-4D97-AF65-F5344CB8AC3E}">
        <p14:creationId xmlns:p14="http://schemas.microsoft.com/office/powerpoint/2010/main" val="3545191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alph P. Martin - InterVarsity Press">
            <a:extLst>
              <a:ext uri="{FF2B5EF4-FFF2-40B4-BE49-F238E27FC236}">
                <a16:creationId xmlns:a16="http://schemas.microsoft.com/office/drawing/2014/main" id="{B1C2E999-60E1-5EAB-3CCB-5A27B93E8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394" y="2618572"/>
            <a:ext cx="3200400" cy="402566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a:extLst>
              <a:ext uri="{FF2B5EF4-FFF2-40B4-BE49-F238E27FC236}">
                <a16:creationId xmlns:a16="http://schemas.microsoft.com/office/drawing/2014/main" id="{5F776F3F-31E1-B7AA-5D11-1AB1A9490BFE}"/>
              </a:ext>
            </a:extLst>
          </p:cNvPr>
          <p:cNvSpPr>
            <a:spLocks noGrp="1"/>
          </p:cNvSpPr>
          <p:nvPr>
            <p:ph type="title"/>
          </p:nvPr>
        </p:nvSpPr>
        <p:spPr>
          <a:xfrm>
            <a:off x="6096000" y="1"/>
            <a:ext cx="6095995" cy="6858000"/>
          </a:xfrm>
        </p:spPr>
        <p:txBody>
          <a:bodyPr lIns="457200" tIns="457200" rIns="457200" bIns="457200" anchor="ctr">
            <a:noAutofit/>
          </a:bodyPr>
          <a:lstStyle/>
          <a:p>
            <a:r>
              <a:rPr lang="en-US" sz="4000" b="1" dirty="0">
                <a:solidFill>
                  <a:schemeClr val="bg1"/>
                </a:solidFill>
                <a:latin typeface="Avenir Next" panose="020B0503020202020204" pitchFamily="34" charset="0"/>
              </a:rPr>
              <a:t>Dr. G. F. Hawthorne &amp; Dr. Ralph P. Martin</a:t>
            </a:r>
            <a:br>
              <a:rPr lang="en-US" sz="4000" b="1" dirty="0">
                <a:solidFill>
                  <a:schemeClr val="bg1"/>
                </a:solidFill>
                <a:latin typeface="Avenir Next" panose="020B0503020202020204" pitchFamily="34" charset="0"/>
              </a:rPr>
            </a:br>
            <a:br>
              <a:rPr lang="en-US" sz="4000" b="1" dirty="0">
                <a:solidFill>
                  <a:schemeClr val="bg1"/>
                </a:solidFill>
                <a:latin typeface="Avenir Next" panose="020B0503020202020204" pitchFamily="34" charset="0"/>
              </a:rPr>
            </a:br>
            <a:r>
              <a:rPr lang="en-US" sz="4000" dirty="0">
                <a:solidFill>
                  <a:schemeClr val="bg1"/>
                </a:solidFill>
                <a:latin typeface="Avenir Next" panose="020B0503020202020204" pitchFamily="34" charset="0"/>
              </a:rPr>
              <a:t>In exactly the same way that the life of Jesus and its influence on humankind were ordained for the glory of the Father…</a:t>
            </a:r>
            <a:endParaRPr lang="en-US" sz="4000" b="1" dirty="0">
              <a:solidFill>
                <a:schemeClr val="bg1"/>
              </a:solidFill>
              <a:latin typeface="Avenir Next" panose="020B0503020202020204" pitchFamily="34" charset="0"/>
            </a:endParaRPr>
          </a:p>
        </p:txBody>
      </p:sp>
      <p:cxnSp>
        <p:nvCxnSpPr>
          <p:cNvPr id="2" name="Straight Connector 1">
            <a:extLst>
              <a:ext uri="{FF2B5EF4-FFF2-40B4-BE49-F238E27FC236}">
                <a16:creationId xmlns:a16="http://schemas.microsoft.com/office/drawing/2014/main" id="{68C7CFE9-31D2-3887-E11B-22D5D6B443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3074" name="Picture 2">
            <a:extLst>
              <a:ext uri="{FF2B5EF4-FFF2-40B4-BE49-F238E27FC236}">
                <a16:creationId xmlns:a16="http://schemas.microsoft.com/office/drawing/2014/main" id="{23157DEE-7E82-4F5D-77A0-ED7B7CA8A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179" y="213768"/>
            <a:ext cx="3200400" cy="4025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79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alph P. Martin - InterVarsity Press">
            <a:extLst>
              <a:ext uri="{FF2B5EF4-FFF2-40B4-BE49-F238E27FC236}">
                <a16:creationId xmlns:a16="http://schemas.microsoft.com/office/drawing/2014/main" id="{B1C2E999-60E1-5EAB-3CCB-5A27B93E8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394" y="2618572"/>
            <a:ext cx="3200400" cy="402566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a:extLst>
              <a:ext uri="{FF2B5EF4-FFF2-40B4-BE49-F238E27FC236}">
                <a16:creationId xmlns:a16="http://schemas.microsoft.com/office/drawing/2014/main" id="{5F776F3F-31E1-B7AA-5D11-1AB1A9490BFE}"/>
              </a:ext>
            </a:extLst>
          </p:cNvPr>
          <p:cNvSpPr>
            <a:spLocks noGrp="1"/>
          </p:cNvSpPr>
          <p:nvPr>
            <p:ph type="title"/>
          </p:nvPr>
        </p:nvSpPr>
        <p:spPr>
          <a:xfrm>
            <a:off x="6096000" y="1"/>
            <a:ext cx="6095995" cy="6858000"/>
          </a:xfrm>
        </p:spPr>
        <p:txBody>
          <a:bodyPr lIns="457200" tIns="457200" rIns="457200" bIns="457200" anchor="ctr">
            <a:noAutofit/>
          </a:bodyPr>
          <a:lstStyle/>
          <a:p>
            <a:r>
              <a:rPr lang="en-US" sz="4000" b="1" dirty="0">
                <a:solidFill>
                  <a:schemeClr val="bg1"/>
                </a:solidFill>
                <a:latin typeface="Avenir Next" panose="020B0503020202020204" pitchFamily="34" charset="0"/>
              </a:rPr>
              <a:t>Dr. G. F. Hawthorne &amp; Dr. Ralph P. Martin</a:t>
            </a:r>
            <a:br>
              <a:rPr lang="en-US" sz="4000" b="1" dirty="0">
                <a:solidFill>
                  <a:schemeClr val="bg1"/>
                </a:solidFill>
                <a:latin typeface="Avenir Next" panose="020B0503020202020204" pitchFamily="34" charset="0"/>
              </a:rPr>
            </a:br>
            <a:br>
              <a:rPr lang="en-US" sz="4000" b="1" dirty="0">
                <a:solidFill>
                  <a:schemeClr val="bg1"/>
                </a:solidFill>
                <a:latin typeface="Avenir Next" panose="020B0503020202020204" pitchFamily="34" charset="0"/>
              </a:rPr>
            </a:br>
            <a:r>
              <a:rPr lang="en-US" sz="4000" dirty="0">
                <a:solidFill>
                  <a:schemeClr val="bg1"/>
                </a:solidFill>
                <a:latin typeface="Avenir Next" panose="020B0503020202020204" pitchFamily="34" charset="0"/>
              </a:rPr>
              <a:t>… so the life of the Philippian community and its influence on its environs are also ordained for the glory and praise of God.</a:t>
            </a:r>
            <a:br>
              <a:rPr lang="en-US" sz="4000" dirty="0">
                <a:solidFill>
                  <a:schemeClr val="bg1"/>
                </a:solidFill>
                <a:latin typeface="Avenir Next" panose="020B0503020202020204" pitchFamily="34" charset="0"/>
              </a:rPr>
            </a:br>
            <a:endParaRPr lang="en-US" sz="4000" b="1" dirty="0">
              <a:solidFill>
                <a:schemeClr val="bg1"/>
              </a:solidFill>
              <a:latin typeface="Avenir Next" panose="020B0503020202020204" pitchFamily="34" charset="0"/>
            </a:endParaRPr>
          </a:p>
        </p:txBody>
      </p:sp>
      <p:cxnSp>
        <p:nvCxnSpPr>
          <p:cNvPr id="2" name="Straight Connector 1">
            <a:extLst>
              <a:ext uri="{FF2B5EF4-FFF2-40B4-BE49-F238E27FC236}">
                <a16:creationId xmlns:a16="http://schemas.microsoft.com/office/drawing/2014/main" id="{68C7CFE9-31D2-3887-E11B-22D5D6B443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3074" name="Picture 2">
            <a:extLst>
              <a:ext uri="{FF2B5EF4-FFF2-40B4-BE49-F238E27FC236}">
                <a16:creationId xmlns:a16="http://schemas.microsoft.com/office/drawing/2014/main" id="{23157DEE-7E82-4F5D-77A0-ED7B7CA8A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179" y="213768"/>
            <a:ext cx="3200400" cy="4025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45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alph P. Martin - InterVarsity Press">
            <a:extLst>
              <a:ext uri="{FF2B5EF4-FFF2-40B4-BE49-F238E27FC236}">
                <a16:creationId xmlns:a16="http://schemas.microsoft.com/office/drawing/2014/main" id="{B1C2E999-60E1-5EAB-3CCB-5A27B93E8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394" y="2618572"/>
            <a:ext cx="3200400" cy="402566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a:extLst>
              <a:ext uri="{FF2B5EF4-FFF2-40B4-BE49-F238E27FC236}">
                <a16:creationId xmlns:a16="http://schemas.microsoft.com/office/drawing/2014/main" id="{5F776F3F-31E1-B7AA-5D11-1AB1A9490BFE}"/>
              </a:ext>
            </a:extLst>
          </p:cNvPr>
          <p:cNvSpPr>
            <a:spLocks noGrp="1"/>
          </p:cNvSpPr>
          <p:nvPr>
            <p:ph type="title"/>
          </p:nvPr>
        </p:nvSpPr>
        <p:spPr>
          <a:xfrm>
            <a:off x="6096000" y="1"/>
            <a:ext cx="6095995" cy="6858000"/>
          </a:xfrm>
        </p:spPr>
        <p:txBody>
          <a:bodyPr lIns="457200" tIns="457200" rIns="457200" bIns="457200" anchor="ctr">
            <a:noAutofit/>
          </a:bodyPr>
          <a:lstStyle/>
          <a:p>
            <a:r>
              <a:rPr lang="en-US" sz="4000" b="1" dirty="0">
                <a:solidFill>
                  <a:schemeClr val="bg1"/>
                </a:solidFill>
                <a:latin typeface="Avenir Next" panose="020B0503020202020204" pitchFamily="34" charset="0"/>
              </a:rPr>
              <a:t>Dr. G. F. Hawthorne &amp; Dr. Ralph P. Martin</a:t>
            </a:r>
            <a:br>
              <a:rPr lang="en-US" sz="4000" b="1" dirty="0">
                <a:solidFill>
                  <a:schemeClr val="bg1"/>
                </a:solidFill>
                <a:latin typeface="Avenir Next" panose="020B0503020202020204" pitchFamily="34" charset="0"/>
              </a:rPr>
            </a:br>
            <a:br>
              <a:rPr lang="en-US" sz="4000" b="1" dirty="0">
                <a:solidFill>
                  <a:schemeClr val="bg1"/>
                </a:solidFill>
                <a:latin typeface="Avenir Next" panose="020B0503020202020204" pitchFamily="34" charset="0"/>
              </a:rPr>
            </a:br>
            <a:r>
              <a:rPr lang="en-US" sz="4000" dirty="0">
                <a:solidFill>
                  <a:schemeClr val="bg1"/>
                </a:solidFill>
                <a:latin typeface="Avenir Next" panose="020B0503020202020204" pitchFamily="34" charset="0"/>
              </a:rPr>
              <a:t>Paul can see it no other way: as the master was, so must the servant be.</a:t>
            </a:r>
            <a:br>
              <a:rPr lang="en-US" sz="4000" dirty="0">
                <a:solidFill>
                  <a:schemeClr val="bg1"/>
                </a:solidFill>
                <a:latin typeface="Avenir Next" panose="020B0503020202020204" pitchFamily="34" charset="0"/>
              </a:rPr>
            </a:br>
            <a:br>
              <a:rPr lang="en-US" sz="4000" dirty="0">
                <a:solidFill>
                  <a:schemeClr val="bg1"/>
                </a:solidFill>
                <a:latin typeface="Avenir Next" panose="020B0503020202020204" pitchFamily="34" charset="0"/>
              </a:rPr>
            </a:br>
            <a:br>
              <a:rPr lang="en-US" sz="4000" dirty="0">
                <a:solidFill>
                  <a:schemeClr val="bg1"/>
                </a:solidFill>
                <a:latin typeface="Avenir Next" panose="020B0503020202020204" pitchFamily="34" charset="0"/>
              </a:rPr>
            </a:br>
            <a:endParaRPr lang="en-US" sz="4000" b="1" dirty="0">
              <a:solidFill>
                <a:schemeClr val="bg1"/>
              </a:solidFill>
              <a:latin typeface="Avenir Next" panose="020B0503020202020204" pitchFamily="34" charset="0"/>
            </a:endParaRPr>
          </a:p>
        </p:txBody>
      </p:sp>
      <p:cxnSp>
        <p:nvCxnSpPr>
          <p:cNvPr id="2" name="Straight Connector 1">
            <a:extLst>
              <a:ext uri="{FF2B5EF4-FFF2-40B4-BE49-F238E27FC236}">
                <a16:creationId xmlns:a16="http://schemas.microsoft.com/office/drawing/2014/main" id="{68C7CFE9-31D2-3887-E11B-22D5D6B443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3074" name="Picture 2">
            <a:extLst>
              <a:ext uri="{FF2B5EF4-FFF2-40B4-BE49-F238E27FC236}">
                <a16:creationId xmlns:a16="http://schemas.microsoft.com/office/drawing/2014/main" id="{23157DEE-7E82-4F5D-77A0-ED7B7CA8A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179" y="213768"/>
            <a:ext cx="3200400" cy="4025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084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2854</TotalTime>
  <Words>372</Words>
  <Application>Microsoft Macintosh PowerPoint</Application>
  <PresentationFormat>Widescreen</PresentationFormat>
  <Paragraphs>28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Avenir Next</vt:lpstr>
      <vt:lpstr>Calibri</vt:lpstr>
      <vt:lpstr>Calibri Light</vt:lpstr>
      <vt:lpstr>Lato</vt:lpstr>
      <vt:lpstr>Tw Cen MT</vt:lpstr>
      <vt:lpstr>Office Theme</vt:lpstr>
      <vt:lpstr>PowerPoint Presentation</vt:lpstr>
      <vt:lpstr>Today’s class (pages 45-48)</vt:lpstr>
      <vt:lpstr>Philippians 1:9-11 (CSB)</vt:lpstr>
      <vt:lpstr>Today’s class (pages 45-48)</vt:lpstr>
      <vt:lpstr>Dr. Mark Keown  This is another example of the language of living by the Spirit, though without direct recourse to pneuma.</vt:lpstr>
      <vt:lpstr>Today’s class (pages 45-48)</vt:lpstr>
      <vt:lpstr>Dr. G. F. Hawthorne &amp; Dr. Ralph P. Martin  In exactly the same way that the life of Jesus and its influence on humankind were ordained for the glory of the Father…</vt:lpstr>
      <vt:lpstr>Dr. G. F. Hawthorne &amp; Dr. Ralph P. Martin  … so the life of the Philippian community and its influence on its environs are also ordained for the glory and praise of God. </vt:lpstr>
      <vt:lpstr>Dr. G. F. Hawthorne &amp; Dr. Ralph P. Martin  Paul can see it no other way: as the master was, so must the servant be.   </vt:lpstr>
      <vt:lpstr>Today’s class (pages 45-48)</vt:lpstr>
      <vt:lpstr>Dr. Mark Keown  This is the language of worship in its broadest sense—whole lives of righteous serving that bring glory and praise to God by enhancing his reputation and fame before humanity</vt:lpstr>
      <vt:lpstr>Today’s class (pages 45-48)</vt:lpstr>
      <vt:lpstr>Dr. Mark Keown  The passage is rooted in the present, remembering the past, but with an eye to the future hope of redemption at the day of Christ.</vt:lpstr>
      <vt:lpstr>Prayer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Fleming</dc:creator>
  <cp:lastModifiedBy>Jim Fleming</cp:lastModifiedBy>
  <cp:revision>1</cp:revision>
  <cp:lastPrinted>2022-07-30T14:36:29Z</cp:lastPrinted>
  <dcterms:created xsi:type="dcterms:W3CDTF">2022-07-16T19:21:48Z</dcterms:created>
  <dcterms:modified xsi:type="dcterms:W3CDTF">2022-09-18T17:15:26Z</dcterms:modified>
</cp:coreProperties>
</file>